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323" r:id="rId7"/>
    <p:sldId id="275" r:id="rId8"/>
    <p:sldId id="261" r:id="rId9"/>
    <p:sldId id="276" r:id="rId10"/>
    <p:sldId id="311" r:id="rId11"/>
    <p:sldId id="312" r:id="rId12"/>
    <p:sldId id="269" r:id="rId13"/>
    <p:sldId id="309" r:id="rId14"/>
    <p:sldId id="268" r:id="rId15"/>
    <p:sldId id="310" r:id="rId16"/>
    <p:sldId id="263" r:id="rId17"/>
    <p:sldId id="298" r:id="rId18"/>
    <p:sldId id="308" r:id="rId19"/>
    <p:sldId id="313" r:id="rId20"/>
    <p:sldId id="314" r:id="rId21"/>
    <p:sldId id="282" r:id="rId22"/>
    <p:sldId id="299" r:id="rId23"/>
    <p:sldId id="316" r:id="rId24"/>
    <p:sldId id="315" r:id="rId25"/>
    <p:sldId id="301" r:id="rId26"/>
    <p:sldId id="296" r:id="rId27"/>
    <p:sldId id="300" r:id="rId28"/>
    <p:sldId id="318" r:id="rId29"/>
    <p:sldId id="317" r:id="rId30"/>
    <p:sldId id="320" r:id="rId31"/>
    <p:sldId id="321" r:id="rId32"/>
    <p:sldId id="322" r:id="rId33"/>
    <p:sldId id="319" r:id="rId34"/>
    <p:sldId id="278" r:id="rId35"/>
    <p:sldId id="259" r:id="rId36"/>
    <p:sldId id="302" r:id="rId37"/>
    <p:sldId id="303" r:id="rId38"/>
    <p:sldId id="304" r:id="rId39"/>
    <p:sldId id="279" r:id="rId40"/>
    <p:sldId id="277" r:id="rId41"/>
    <p:sldId id="283" r:id="rId42"/>
    <p:sldId id="270" r:id="rId43"/>
    <p:sldId id="291" r:id="rId44"/>
    <p:sldId id="305" r:id="rId45"/>
    <p:sldId id="284" r:id="rId46"/>
    <p:sldId id="306" r:id="rId47"/>
    <p:sldId id="292" r:id="rId48"/>
    <p:sldId id="280" r:id="rId49"/>
    <p:sldId id="271" r:id="rId50"/>
    <p:sldId id="273" r:id="rId51"/>
    <p:sldId id="324" r:id="rId52"/>
    <p:sldId id="325" r:id="rId53"/>
    <p:sldId id="285" r:id="rId54"/>
    <p:sldId id="326" r:id="rId55"/>
    <p:sldId id="274" r:id="rId56"/>
    <p:sldId id="286" r:id="rId57"/>
    <p:sldId id="327" r:id="rId58"/>
    <p:sldId id="287" r:id="rId59"/>
    <p:sldId id="288" r:id="rId60"/>
    <p:sldId id="289" r:id="rId61"/>
    <p:sldId id="290" r:id="rId62"/>
    <p:sldId id="293" r:id="rId63"/>
    <p:sldId id="328" r:id="rId64"/>
    <p:sldId id="294" r:id="rId65"/>
    <p:sldId id="329" r:id="rId66"/>
    <p:sldId id="330" r:id="rId67"/>
    <p:sldId id="272" r:id="rId68"/>
    <p:sldId id="331" r:id="rId69"/>
    <p:sldId id="257" r:id="rId70"/>
    <p:sldId id="258" r:id="rId7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04" autoAdjust="0"/>
    <p:restoredTop sz="94660"/>
  </p:normalViewPr>
  <p:slideViewPr>
    <p:cSldViewPr>
      <p:cViewPr varScale="1">
        <p:scale>
          <a:sx n="87" d="100"/>
          <a:sy n="87" d="100"/>
        </p:scale>
        <p:origin x="-90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1C70-5EC0-45F8-A571-855E87964D82}" type="datetimeFigureOut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5E74E-81DB-472A-97A8-3CA330AE7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6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1C70-5EC0-45F8-A571-855E87964D82}" type="datetimeFigureOut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5E74E-81DB-472A-97A8-3CA330AE7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40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1C70-5EC0-45F8-A571-855E87964D82}" type="datetimeFigureOut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5E74E-81DB-472A-97A8-3CA330AE7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3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1C70-5EC0-45F8-A571-855E87964D82}" type="datetimeFigureOut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5E74E-81DB-472A-97A8-3CA330AE7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6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1C70-5EC0-45F8-A571-855E87964D82}" type="datetimeFigureOut">
              <a:rPr lang="en-US" smtClean="0"/>
              <a:t>4/30/2013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5E74E-81DB-472A-97A8-3CA330AE7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3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1C70-5EC0-45F8-A571-855E87964D82}" type="datetimeFigureOut">
              <a:rPr lang="en-US" smtClean="0"/>
              <a:t>4/30/2013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5E74E-81DB-472A-97A8-3CA330AE7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6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1C70-5EC0-45F8-A571-855E87964D82}" type="datetimeFigureOut">
              <a:rPr lang="en-US" smtClean="0"/>
              <a:t>4/30/2013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5E74E-81DB-472A-97A8-3CA330AE7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18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1C70-5EC0-45F8-A571-855E87964D82}" type="datetimeFigureOut">
              <a:rPr lang="en-US" smtClean="0"/>
              <a:t>4/30/2013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5E74E-81DB-472A-97A8-3CA330AE7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7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1C70-5EC0-45F8-A571-855E87964D82}" type="datetimeFigureOut">
              <a:rPr lang="en-US" smtClean="0"/>
              <a:t>4/30/2013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5E74E-81DB-472A-97A8-3CA330AE7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22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1C70-5EC0-45F8-A571-855E87964D82}" type="datetimeFigureOut">
              <a:rPr lang="en-US" smtClean="0"/>
              <a:t>4/30/2013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5E74E-81DB-472A-97A8-3CA330AE7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59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1C70-5EC0-45F8-A571-855E87964D82}" type="datetimeFigureOut">
              <a:rPr lang="en-US" smtClean="0"/>
              <a:t>4/30/2013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5E74E-81DB-472A-97A8-3CA330AE7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4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41C70-5EC0-45F8-A571-855E87964D82}" type="datetimeFigureOut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5E74E-81DB-472A-97A8-3CA330AE7C0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028384" y="4659982"/>
            <a:ext cx="100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slodge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49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104.png"/><Relationship Id="rId3" Type="http://schemas.openxmlformats.org/officeDocument/2006/relationships/image" Target="../media/image81.jpe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103.png"/><Relationship Id="rId2" Type="http://schemas.openxmlformats.org/officeDocument/2006/relationships/image" Target="../media/image80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28" Type="http://schemas.openxmlformats.org/officeDocument/2006/relationships/image" Target="../media/image106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7.jpe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Relationship Id="rId30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Evolution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7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INotifyPropertyChanged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1648569"/>
            <a:ext cx="591502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80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</a:t>
            </a:r>
            <a:r>
              <a:rPr lang="en-US" dirty="0" err="1" smtClean="0"/>
              <a:t>ViewModel</a:t>
            </a:r>
            <a:r>
              <a:rPr lang="en-US" dirty="0" smtClean="0"/>
              <a:t>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1917179"/>
            <a:ext cx="64103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13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One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36096" y="1203598"/>
            <a:ext cx="2880320" cy="316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2400" b="1" dirty="0" err="1" smtClean="0"/>
              <a:t>PersonViewModel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5868144" y="1851670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FirstName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5868144" y="2652142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LastName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5868144" y="3435846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DateOfBirth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9911"/>
            <a:ext cx="223837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55576" y="1563638"/>
            <a:ext cx="1584176" cy="26642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First Name</a:t>
            </a: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Jon</a:t>
            </a:r>
          </a:p>
          <a:p>
            <a:endParaRPr lang="en-GB" dirty="0">
              <a:latin typeface="Segoe WP" pitchFamily="34" charset="0"/>
              <a:cs typeface="Segoe WP" pitchFamily="34" charset="0"/>
            </a:endParaRPr>
          </a:p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Last Name</a:t>
            </a: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Doe</a:t>
            </a:r>
          </a:p>
          <a:p>
            <a:endParaRPr lang="en-GB" dirty="0">
              <a:latin typeface="Segoe WP" pitchFamily="34" charset="0"/>
              <a:cs typeface="Segoe WP" pitchFamily="34" charset="0"/>
            </a:endParaRPr>
          </a:p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Date of birth</a:t>
            </a:r>
            <a:endParaRPr lang="en-GB" dirty="0" smtClean="0">
              <a:solidFill>
                <a:srgbClr val="FFC000"/>
              </a:solidFill>
              <a:latin typeface="Segoe WP" pitchFamily="34" charset="0"/>
              <a:cs typeface="Segoe WP" pitchFamily="34" charset="0"/>
            </a:endParaRP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12/07/1989</a:t>
            </a:r>
            <a:endParaRPr lang="en-US" dirty="0">
              <a:latin typeface="Segoe WP" pitchFamily="34" charset="0"/>
              <a:cs typeface="Segoe WP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514723" y="1995686"/>
            <a:ext cx="4209405" cy="180020"/>
          </a:xfrm>
          <a:prstGeom prst="straightConnector1">
            <a:avLst/>
          </a:prstGeom>
          <a:ln w="38100"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514724" y="2715766"/>
            <a:ext cx="4209404" cy="260412"/>
          </a:xfrm>
          <a:prstGeom prst="straightConnector1">
            <a:avLst/>
          </a:prstGeom>
          <a:ln w="38100"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123728" y="3435846"/>
            <a:ext cx="3600400" cy="360040"/>
          </a:xfrm>
          <a:prstGeom prst="straightConnector1">
            <a:avLst/>
          </a:prstGeom>
          <a:ln w="38100"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47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47614"/>
            <a:ext cx="36385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00647"/>
            <a:ext cx="42481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518123"/>
            <a:ext cx="46672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http://finerthings.in/wp-content/uploads/2012/08/Windows8_icon-380x38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389" y="125431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www.lifepics.com/images/Content/android-ic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83798"/>
            <a:ext cx="65902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45526"/>
            <a:ext cx="720000" cy="7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81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Two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36096" y="1203598"/>
            <a:ext cx="2880320" cy="316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2400" b="1" dirty="0" err="1" smtClean="0"/>
              <a:t>PersonViewModel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5868144" y="1851670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FirstName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5868144" y="2652142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LastName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5868144" y="3435846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DateOfBirth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9911"/>
            <a:ext cx="223837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55576" y="1563638"/>
            <a:ext cx="1584176" cy="26642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First Name</a:t>
            </a: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Jon</a:t>
            </a:r>
          </a:p>
          <a:p>
            <a:endParaRPr lang="en-GB" dirty="0">
              <a:latin typeface="Segoe WP" pitchFamily="34" charset="0"/>
              <a:cs typeface="Segoe WP" pitchFamily="34" charset="0"/>
            </a:endParaRPr>
          </a:p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Last Name</a:t>
            </a: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Doe</a:t>
            </a:r>
          </a:p>
          <a:p>
            <a:endParaRPr lang="en-GB" dirty="0">
              <a:latin typeface="Segoe WP" pitchFamily="34" charset="0"/>
              <a:cs typeface="Segoe WP" pitchFamily="34" charset="0"/>
            </a:endParaRPr>
          </a:p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Date of birth</a:t>
            </a:r>
            <a:endParaRPr lang="en-GB" dirty="0" smtClean="0">
              <a:solidFill>
                <a:srgbClr val="FFC000"/>
              </a:solidFill>
              <a:latin typeface="Segoe WP" pitchFamily="34" charset="0"/>
              <a:cs typeface="Segoe WP" pitchFamily="34" charset="0"/>
            </a:endParaRP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12/07/1989</a:t>
            </a:r>
            <a:endParaRPr lang="en-US" dirty="0">
              <a:latin typeface="Segoe WP" pitchFamily="34" charset="0"/>
              <a:cs typeface="Segoe WP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5576" y="1833668"/>
            <a:ext cx="1584176" cy="252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514723" y="1995686"/>
            <a:ext cx="4209405" cy="18002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514724" y="2715766"/>
            <a:ext cx="4209404" cy="260412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123728" y="3435846"/>
            <a:ext cx="3600400" cy="36004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55576" y="2553748"/>
            <a:ext cx="1584176" cy="252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9168" y="3273828"/>
            <a:ext cx="1584176" cy="252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4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9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00647"/>
            <a:ext cx="42481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518123"/>
            <a:ext cx="46672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921" y="1275606"/>
            <a:ext cx="49053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http://finerthings.in/wp-content/uploads/2012/08/Windows8_icon-380x38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6801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http://www.lifepics.com/images/Content/android-ic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83798"/>
            <a:ext cx="65902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45526"/>
            <a:ext cx="720000" cy="7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64088" y="1419622"/>
            <a:ext cx="1440160" cy="468396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4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Value 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36096" y="1203598"/>
            <a:ext cx="2880320" cy="316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2400" b="1" dirty="0" err="1" smtClean="0"/>
              <a:t>PersonViewModel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5868144" y="1851670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FirstName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5868144" y="2652142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LastName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5868144" y="3435846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DateOfBirth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9911"/>
            <a:ext cx="223837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55576" y="1563638"/>
            <a:ext cx="1584176" cy="26642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First Name</a:t>
            </a: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Jon</a:t>
            </a:r>
          </a:p>
          <a:p>
            <a:endParaRPr lang="en-GB" dirty="0">
              <a:latin typeface="Segoe WP" pitchFamily="34" charset="0"/>
              <a:cs typeface="Segoe WP" pitchFamily="34" charset="0"/>
            </a:endParaRPr>
          </a:p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Last Name</a:t>
            </a: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Doe</a:t>
            </a:r>
          </a:p>
          <a:p>
            <a:endParaRPr lang="en-GB" dirty="0">
              <a:latin typeface="Segoe WP" pitchFamily="34" charset="0"/>
              <a:cs typeface="Segoe WP" pitchFamily="34" charset="0"/>
            </a:endParaRPr>
          </a:p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Age</a:t>
            </a:r>
            <a:endParaRPr lang="en-GB" dirty="0" smtClean="0">
              <a:solidFill>
                <a:srgbClr val="FFC000"/>
              </a:solidFill>
              <a:latin typeface="Segoe WP" pitchFamily="34" charset="0"/>
              <a:cs typeface="Segoe WP" pitchFamily="34" charset="0"/>
            </a:endParaRP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24</a:t>
            </a:r>
            <a:endParaRPr lang="en-US" dirty="0">
              <a:latin typeface="Segoe WP" pitchFamily="34" charset="0"/>
              <a:cs typeface="Segoe WP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514723" y="1995686"/>
            <a:ext cx="4209405" cy="1800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514724" y="2715766"/>
            <a:ext cx="4209404" cy="2604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514724" y="3435846"/>
            <a:ext cx="4209404" cy="3600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15816" y="3615866"/>
            <a:ext cx="1809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“Age” Conversion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7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IMvxValueConverter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033239"/>
            <a:ext cx="4495800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15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AgeValueConverter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40" y="1032098"/>
            <a:ext cx="76200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94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651101"/>
            <a:ext cx="70675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47614"/>
            <a:ext cx="51435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67930"/>
            <a:ext cx="57245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http://finerthings.in/wp-content/uploads/2012/08/Windows8_icon-380x38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89" y="134761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6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Mvc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http://jeremylikness.com/images/silhouet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264521"/>
            <a:ext cx="1025525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jeremylikness.com/images/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27" y="5502298"/>
            <a:ext cx="2563813" cy="192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jeremylikness.com/images/controll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15" y="5480545"/>
            <a:ext cx="2563813" cy="205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42959" y="-1244674"/>
            <a:ext cx="2332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THANKS TO </a:t>
            </a:r>
            <a:br>
              <a:rPr lang="en-GB" b="1" dirty="0" smtClean="0"/>
            </a:br>
            <a:r>
              <a:rPr lang="en-GB" b="1" dirty="0" smtClean="0"/>
              <a:t>JEREMY LIKNESS</a:t>
            </a:r>
          </a:p>
          <a:p>
            <a:pPr algn="ctr"/>
            <a:r>
              <a:rPr lang="en-GB" b="1" dirty="0" smtClean="0"/>
              <a:t>FOR THE PICTURES!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8637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77559E-6 L -0.00087 -0.687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44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18249E-6 L 0.00156 -0.671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33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75956E-6 L 0.00156 -0.6800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340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51375E-6 L 0.00174 0.3305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1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86" y="1419622"/>
            <a:ext cx="56959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86" y="2949504"/>
            <a:ext cx="47625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http://www.lifepics.com/images/Content/android-ic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25" y="1563638"/>
            <a:ext cx="65902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6" y="2931790"/>
            <a:ext cx="720000" cy="7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36096" y="1203598"/>
            <a:ext cx="2880320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2400" b="1" dirty="0" err="1" smtClean="0"/>
              <a:t>PersonViewModel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5868144" y="1851670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FirstName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5868144" y="2652142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LastName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5868144" y="3435846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DateOfBirth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9911"/>
            <a:ext cx="223837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55576" y="1563638"/>
            <a:ext cx="1584176" cy="26642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First Name</a:t>
            </a: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Jon</a:t>
            </a:r>
          </a:p>
          <a:p>
            <a:endParaRPr lang="en-GB" dirty="0">
              <a:latin typeface="Segoe WP" pitchFamily="34" charset="0"/>
              <a:cs typeface="Segoe WP" pitchFamily="34" charset="0"/>
            </a:endParaRPr>
          </a:p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Last Name</a:t>
            </a: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Doe</a:t>
            </a:r>
          </a:p>
          <a:p>
            <a:endParaRPr lang="en-GB" dirty="0">
              <a:latin typeface="Segoe WP" pitchFamily="34" charset="0"/>
              <a:cs typeface="Segoe WP" pitchFamily="34" charset="0"/>
            </a:endParaRPr>
          </a:p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Date of birth</a:t>
            </a:r>
            <a:endParaRPr lang="en-GB" dirty="0" smtClean="0">
              <a:solidFill>
                <a:srgbClr val="FFC000"/>
              </a:solidFill>
              <a:latin typeface="Segoe WP" pitchFamily="34" charset="0"/>
              <a:cs typeface="Segoe WP" pitchFamily="34" charset="0"/>
            </a:endParaRP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12/07/1989</a:t>
            </a:r>
            <a:endParaRPr lang="en-US" dirty="0">
              <a:latin typeface="Segoe WP" pitchFamily="34" charset="0"/>
              <a:cs typeface="Segoe WP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5576" y="1833668"/>
            <a:ext cx="1584176" cy="252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514723" y="1995686"/>
            <a:ext cx="4209405" cy="18002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514724" y="2715766"/>
            <a:ext cx="4209404" cy="260412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123728" y="3435846"/>
            <a:ext cx="3600400" cy="36004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55576" y="2553748"/>
            <a:ext cx="1584176" cy="252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9168" y="3273828"/>
            <a:ext cx="1584176" cy="252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868144" y="4227934"/>
            <a:ext cx="2016224" cy="6480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AddCommand</a:t>
            </a:r>
            <a:endParaRPr lang="en-US" b="1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333" y="3780000"/>
            <a:ext cx="367347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1342333" y="3795886"/>
            <a:ext cx="324000" cy="324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1663347" y="3957886"/>
            <a:ext cx="4060781" cy="594085"/>
          </a:xfrm>
          <a:prstGeom prst="straightConnector1">
            <a:avLst/>
          </a:prstGeom>
          <a:ln w="38100"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48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9" grpId="0" animBg="1"/>
      <p:bldP spid="16" grpId="0" animBg="1"/>
      <p:bldP spid="17" grpId="0" animBg="1"/>
      <p:bldP spid="18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1595611"/>
            <a:ext cx="44767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198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</a:t>
            </a:r>
            <a:r>
              <a:rPr lang="en-US" dirty="0" err="1" smtClean="0"/>
              <a:t>ViewModel</a:t>
            </a:r>
            <a:r>
              <a:rPr lang="en-US" dirty="0" smtClean="0"/>
              <a:t>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187549"/>
            <a:ext cx="63817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188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228725"/>
            <a:ext cx="410527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83718"/>
            <a:ext cx="455295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688" y="3723878"/>
            <a:ext cx="48006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http://finerthings.in/wp-content/uploads/2012/08/Windows8_icon-380x38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164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www.lifepics.com/images/Content/android-ic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355726"/>
            <a:ext cx="65902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28" y="3723878"/>
            <a:ext cx="720000" cy="7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47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Collections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36096" y="1203598"/>
            <a:ext cx="2880320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2400" dirty="0" err="1" smtClean="0"/>
              <a:t>PeopleViewModel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5868144" y="1851670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Hackers</a:t>
            </a:r>
          </a:p>
          <a:p>
            <a:pPr algn="ctr"/>
            <a:r>
              <a:rPr lang="en-GB" sz="1200" dirty="0" smtClean="0"/>
              <a:t>List&lt;</a:t>
            </a:r>
            <a:r>
              <a:rPr lang="en-GB" sz="1200" dirty="0" err="1" smtClean="0"/>
              <a:t>PersonViewModel</a:t>
            </a:r>
            <a:r>
              <a:rPr lang="en-GB" sz="1200" dirty="0" smtClean="0"/>
              <a:t>&gt;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6444208" y="2580134"/>
            <a:ext cx="1584176" cy="5676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Greg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44208" y="3201093"/>
            <a:ext cx="1584176" cy="5227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Jon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9911"/>
            <a:ext cx="223837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55576" y="1563638"/>
            <a:ext cx="1584176" cy="26642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dirty="0">
              <a:latin typeface="Segoe WP" pitchFamily="34" charset="0"/>
              <a:cs typeface="Segoe WP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39752" y="1851670"/>
            <a:ext cx="3384379" cy="324037"/>
          </a:xfrm>
          <a:prstGeom prst="straightConnector1">
            <a:avLst/>
          </a:prstGeom>
          <a:ln w="38100"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123728" y="2207354"/>
            <a:ext cx="4138237" cy="625135"/>
          </a:xfrm>
          <a:prstGeom prst="straightConnector1">
            <a:avLst/>
          </a:prstGeom>
          <a:ln w="19050"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071156" y="2787773"/>
            <a:ext cx="4190809" cy="692788"/>
          </a:xfrm>
          <a:prstGeom prst="straightConnector1">
            <a:avLst/>
          </a:prstGeom>
          <a:ln w="19050"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44208" y="3777157"/>
            <a:ext cx="1584176" cy="5227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Daniel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5576" y="1491630"/>
            <a:ext cx="140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Cool Hackers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827583" y="2499742"/>
            <a:ext cx="1243571" cy="584775"/>
            <a:chOff x="827583" y="2563039"/>
            <a:chExt cx="1243571" cy="584775"/>
          </a:xfrm>
        </p:grpSpPr>
        <p:sp>
          <p:nvSpPr>
            <p:cNvPr id="30" name="TextBox 29"/>
            <p:cNvSpPr txBox="1"/>
            <p:nvPr/>
          </p:nvSpPr>
          <p:spPr>
            <a:xfrm>
              <a:off x="1292543" y="2563039"/>
              <a:ext cx="7786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  <a:latin typeface="Segoe WP" pitchFamily="34" charset="0"/>
                  <a:cs typeface="Segoe WP" pitchFamily="34" charset="0"/>
                </a:rPr>
                <a:t>Jon</a:t>
              </a:r>
            </a:p>
            <a:p>
              <a:r>
                <a:rPr lang="en-GB" sz="1400" dirty="0" smtClean="0">
                  <a:solidFill>
                    <a:schemeClr val="bg1"/>
                  </a:solidFill>
                  <a:latin typeface="Segoe WP" pitchFamily="34" charset="0"/>
                  <a:cs typeface="Segoe WP" pitchFamily="34" charset="0"/>
                </a:rPr>
                <a:t>@</a:t>
              </a:r>
              <a:r>
                <a:rPr lang="en-GB" sz="1400" dirty="0" err="1" smtClean="0">
                  <a:solidFill>
                    <a:schemeClr val="bg1"/>
                  </a:solidFill>
                  <a:latin typeface="Segoe WP" pitchFamily="34" charset="0"/>
                  <a:cs typeface="Segoe WP" pitchFamily="34" charset="0"/>
                </a:rPr>
                <a:t>redth</a:t>
              </a:r>
              <a:endParaRPr lang="en-US" dirty="0" smtClean="0">
                <a:solidFill>
                  <a:schemeClr val="bg1"/>
                </a:solidFill>
                <a:latin typeface="Segoe WP" pitchFamily="34" charset="0"/>
                <a:cs typeface="Segoe WP" pitchFamily="34" charset="0"/>
              </a:endParaRPr>
            </a:p>
          </p:txBody>
        </p:sp>
        <p:pic>
          <p:nvPicPr>
            <p:cNvPr id="16390" name="Picture 6" descr="Redth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3" y="2571749"/>
              <a:ext cx="471600" cy="4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4" name="Straight Arrow Connector 43"/>
          <p:cNvCxnSpPr/>
          <p:nvPr/>
        </p:nvCxnSpPr>
        <p:spPr>
          <a:xfrm flipH="1" flipV="1">
            <a:off x="2339752" y="3462486"/>
            <a:ext cx="3922213" cy="576063"/>
          </a:xfrm>
          <a:prstGeom prst="straightConnector1">
            <a:avLst/>
          </a:prstGeom>
          <a:ln w="19050"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826265" y="1914967"/>
            <a:ext cx="1585495" cy="584775"/>
            <a:chOff x="826265" y="1914967"/>
            <a:chExt cx="1585495" cy="584775"/>
          </a:xfrm>
        </p:grpSpPr>
        <p:grpSp>
          <p:nvGrpSpPr>
            <p:cNvPr id="23" name="Group 22"/>
            <p:cNvGrpSpPr/>
            <p:nvPr/>
          </p:nvGrpSpPr>
          <p:grpSpPr>
            <a:xfrm>
              <a:off x="826265" y="1914967"/>
              <a:ext cx="1585495" cy="584775"/>
              <a:chOff x="793354" y="1914967"/>
              <a:chExt cx="1585495" cy="584775"/>
            </a:xfrm>
          </p:grpSpPr>
          <p:pic>
            <p:nvPicPr>
              <p:cNvPr id="16388" name="Picture 4" descr="Greg Shackles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354" y="1939930"/>
                <a:ext cx="471552" cy="471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259632" y="1914967"/>
                <a:ext cx="11192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>
                    <a:solidFill>
                      <a:schemeClr val="bg1"/>
                    </a:solidFill>
                    <a:latin typeface="Segoe WP" pitchFamily="34" charset="0"/>
                    <a:cs typeface="Segoe WP" pitchFamily="34" charset="0"/>
                  </a:rPr>
                  <a:t>Greg</a:t>
                </a:r>
              </a:p>
              <a:p>
                <a:r>
                  <a:rPr lang="en-GB" sz="1400" dirty="0" smtClean="0">
                    <a:solidFill>
                      <a:schemeClr val="bg1"/>
                    </a:solidFill>
                    <a:latin typeface="Segoe WP" pitchFamily="34" charset="0"/>
                    <a:cs typeface="Segoe WP" pitchFamily="34" charset="0"/>
                  </a:rPr>
                  <a:t>@</a:t>
                </a:r>
                <a:r>
                  <a:rPr lang="en-GB" sz="1400" dirty="0" err="1" smtClean="0">
                    <a:solidFill>
                      <a:schemeClr val="bg1"/>
                    </a:solidFill>
                    <a:latin typeface="Segoe WP" pitchFamily="34" charset="0"/>
                    <a:cs typeface="Segoe WP" pitchFamily="34" charset="0"/>
                  </a:rPr>
                  <a:t>gshackles</a:t>
                </a:r>
                <a:endParaRPr lang="en-US" dirty="0" smtClean="0">
                  <a:solidFill>
                    <a:schemeClr val="bg1"/>
                  </a:solidFill>
                  <a:latin typeface="Segoe WP" pitchFamily="34" charset="0"/>
                  <a:cs typeface="Segoe WP" pitchFamily="34" charset="0"/>
                </a:endParaRPr>
              </a:p>
            </p:txBody>
          </p:sp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2227681"/>
              <a:ext cx="200053" cy="200053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827584" y="3075806"/>
            <a:ext cx="1625763" cy="584775"/>
            <a:chOff x="827584" y="3147814"/>
            <a:chExt cx="1625763" cy="584775"/>
          </a:xfrm>
        </p:grpSpPr>
        <p:grpSp>
          <p:nvGrpSpPr>
            <p:cNvPr id="25" name="Group 24"/>
            <p:cNvGrpSpPr/>
            <p:nvPr/>
          </p:nvGrpSpPr>
          <p:grpSpPr>
            <a:xfrm>
              <a:off x="827584" y="3147814"/>
              <a:ext cx="1625763" cy="584775"/>
              <a:chOff x="827584" y="3139103"/>
              <a:chExt cx="1625763" cy="584775"/>
            </a:xfrm>
          </p:grpSpPr>
          <p:pic>
            <p:nvPicPr>
              <p:cNvPr id="16392" name="Picture 8" descr="Daniel Plaisted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584" y="3147814"/>
                <a:ext cx="471600" cy="4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293862" y="3139103"/>
                <a:ext cx="11594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>
                    <a:solidFill>
                      <a:schemeClr val="bg1"/>
                    </a:solidFill>
                    <a:latin typeface="Segoe WP" pitchFamily="34" charset="0"/>
                    <a:cs typeface="Segoe WP" pitchFamily="34" charset="0"/>
                  </a:rPr>
                  <a:t>Daniel</a:t>
                </a:r>
              </a:p>
              <a:p>
                <a:r>
                  <a:rPr lang="en-GB" sz="1400" dirty="0" smtClean="0">
                    <a:solidFill>
                      <a:schemeClr val="bg1"/>
                    </a:solidFill>
                    <a:latin typeface="Segoe WP" pitchFamily="34" charset="0"/>
                    <a:cs typeface="Segoe WP" pitchFamily="34" charset="0"/>
                  </a:rPr>
                  <a:t>@</a:t>
                </a:r>
                <a:r>
                  <a:rPr lang="en-GB" sz="1400" dirty="0" err="1" smtClean="0">
                    <a:solidFill>
                      <a:schemeClr val="bg1"/>
                    </a:solidFill>
                    <a:latin typeface="Segoe WP" pitchFamily="34" charset="0"/>
                    <a:cs typeface="Segoe WP" pitchFamily="34" charset="0"/>
                  </a:rPr>
                  <a:t>dsplaisted</a:t>
                </a:r>
                <a:endParaRPr lang="en-US" dirty="0" smtClean="0">
                  <a:solidFill>
                    <a:schemeClr val="bg1"/>
                  </a:solidFill>
                  <a:latin typeface="Segoe WP" pitchFamily="34" charset="0"/>
                  <a:cs typeface="Segoe WP" pitchFamily="34" charset="0"/>
                </a:endParaRPr>
              </a:p>
            </p:txBody>
          </p:sp>
        </p:grp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31" y="3478456"/>
              <a:ext cx="200053" cy="200053"/>
            </a:xfrm>
            <a:prstGeom prst="rect">
              <a:avLst/>
            </a:prstGeom>
          </p:spPr>
        </p:pic>
      </p:grpSp>
      <p:sp>
        <p:nvSpPr>
          <p:cNvPr id="57" name="Rectangle 56"/>
          <p:cNvSpPr/>
          <p:nvPr/>
        </p:nvSpPr>
        <p:spPr>
          <a:xfrm>
            <a:off x="6444208" y="4353221"/>
            <a:ext cx="1584176" cy="5227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Tomasz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2339752" y="4038550"/>
            <a:ext cx="3922213" cy="576063"/>
          </a:xfrm>
          <a:prstGeom prst="straightConnector1">
            <a:avLst/>
          </a:prstGeom>
          <a:ln w="19050"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827584" y="3651870"/>
            <a:ext cx="1624800" cy="584775"/>
            <a:chOff x="827584" y="3651870"/>
            <a:chExt cx="1624800" cy="584775"/>
          </a:xfrm>
        </p:grpSpPr>
        <p:sp>
          <p:nvSpPr>
            <p:cNvPr id="63" name="TextBox 62"/>
            <p:cNvSpPr txBox="1"/>
            <p:nvPr/>
          </p:nvSpPr>
          <p:spPr>
            <a:xfrm>
              <a:off x="1293862" y="3651870"/>
              <a:ext cx="11585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  <a:latin typeface="Segoe WP" pitchFamily="34" charset="0"/>
                  <a:cs typeface="Segoe WP" pitchFamily="34" charset="0"/>
                </a:rPr>
                <a:t>Tomasz</a:t>
              </a:r>
            </a:p>
            <a:p>
              <a:r>
                <a:rPr lang="en-GB" sz="1400" dirty="0" smtClean="0">
                  <a:solidFill>
                    <a:schemeClr val="bg1"/>
                  </a:solidFill>
                  <a:latin typeface="Segoe WP" pitchFamily="34" charset="0"/>
                  <a:cs typeface="Segoe WP" pitchFamily="34" charset="0"/>
                </a:rPr>
                <a:t>@</a:t>
              </a:r>
              <a:r>
                <a:rPr lang="en-GB" sz="1400" dirty="0" err="1" smtClean="0">
                  <a:solidFill>
                    <a:schemeClr val="bg1"/>
                  </a:solidFill>
                  <a:latin typeface="Segoe WP" pitchFamily="34" charset="0"/>
                  <a:cs typeface="Segoe WP" pitchFamily="34" charset="0"/>
                </a:rPr>
                <a:t>cheesebar</a:t>
              </a:r>
              <a:endParaRPr lang="en-US" dirty="0" smtClean="0">
                <a:solidFill>
                  <a:schemeClr val="bg1"/>
                </a:solidFill>
                <a:latin typeface="Segoe WP" pitchFamily="34" charset="0"/>
                <a:cs typeface="Segoe WP" pitchFamily="34" charset="0"/>
              </a:endParaRPr>
            </a:p>
          </p:txBody>
        </p:sp>
        <p:pic>
          <p:nvPicPr>
            <p:cNvPr id="16397" name="Picture 13" descr="Tomasz Cielecki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3684326"/>
              <a:ext cx="471600" cy="4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31" y="3982512"/>
              <a:ext cx="200053" cy="200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7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20" grpId="0" animBg="1"/>
      <p:bldP spid="11" grpId="0"/>
      <p:bldP spid="5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INotifyCollectionChanged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632" y="1822301"/>
            <a:ext cx="71628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395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ObservableCollection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03598"/>
            <a:ext cx="8606979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34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ViewModel</a:t>
            </a:r>
            <a:r>
              <a:rPr lang="en-US" dirty="0" smtClean="0"/>
              <a:t> Collection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795463"/>
            <a:ext cx="68008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15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71" y="1291183"/>
            <a:ext cx="8086725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://finerthings.in/wp-content/uploads/2012/08/Windows8_icon-380x3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761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22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Mvvm</a:t>
            </a:r>
            <a:endParaRPr lang="en-US" dirty="0"/>
          </a:p>
        </p:txBody>
      </p:sp>
      <p:pic>
        <p:nvPicPr>
          <p:cNvPr id="9" name="Picture 2" descr="http://jeremylikness.com/images/silhouet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264521"/>
            <a:ext cx="1025525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jeremylikness.com/images/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1" y="5502298"/>
            <a:ext cx="2563813" cy="192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59" y="5445124"/>
            <a:ext cx="2546785" cy="19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745" y="5452069"/>
            <a:ext cx="2546785" cy="19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759" y="5740103"/>
            <a:ext cx="1674185" cy="2232247"/>
          </a:xfrm>
        </p:spPr>
      </p:pic>
    </p:spTree>
    <p:extLst>
      <p:ext uri="{BB962C8B-B14F-4D97-AF65-F5344CB8AC3E}">
        <p14:creationId xmlns:p14="http://schemas.microsoft.com/office/powerpoint/2010/main" val="1861320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77559E-6 L -0.00087 -0.687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44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18249E-6 L 0.00156 -0.671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33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65105E-6 L -0.00347 -0.6562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28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45253E-6 L 3.61111E-6 -0.6658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67324E-6 L 0.00348 -0.7435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-3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UI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8" y="2027287"/>
            <a:ext cx="48863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7" descr="http://www.lifepics.com/images/Content/android-ic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23678"/>
            <a:ext cx="65902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94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UI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203598"/>
            <a:ext cx="48577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http://www.lifepics.com/images/Content/android-ic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59582"/>
            <a:ext cx="65902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56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58" y="1390625"/>
            <a:ext cx="65341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7" y="1419622"/>
            <a:ext cx="720000" cy="7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571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Data-Binding to Sub-Objects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Works using normal . and [] chaining: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obeys </a:t>
            </a:r>
            <a:r>
              <a:rPr lang="en-US" dirty="0" err="1" smtClean="0"/>
              <a:t>INotifyPropertyChanged</a:t>
            </a:r>
            <a:r>
              <a:rPr lang="en-US" dirty="0" smtClean="0"/>
              <a:t> at every step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47875"/>
            <a:ext cx="56388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http://www.lifepics.com/images/Content/android-ic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39782"/>
            <a:ext cx="65902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79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Messenger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6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536" y="2674121"/>
            <a:ext cx="3318776" cy="17281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Publisher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61756" y="2571750"/>
            <a:ext cx="3312368" cy="17281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Subscribers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252536" y="0"/>
            <a:ext cx="9649072" cy="1275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Messenger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5314156" y="2724150"/>
            <a:ext cx="3312368" cy="17281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Subscriber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66556" y="2876550"/>
            <a:ext cx="3312368" cy="17281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Subscribers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979712" y="2724150"/>
            <a:ext cx="122413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61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3333E-6 3.38067E-6 C 0.0014 -0.03551 0.00192 -0.07317 0.00817 -0.10683 C 0.00851 -0.11176 0.00834 -0.1167 0.00938 -0.12134 C 0.01008 -0.12411 0.01233 -0.12473 0.01285 -0.12751 C 0.01476 -0.13955 0.01424 -0.15283 0.01529 -0.16518 C 0.01494 -0.19729 0.01407 -0.22939 0.01407 -0.2615 C 0.01407 -0.28219 0.01199 -0.31862 0.02345 -0.33282 C 0.12154 -0.33189 0.17258 -0.33838 0.25053 -0.32418 C 0.2889 -0.32541 0.38404 -0.32973 0.41407 -0.32418 C 0.41893 -0.32325 0.41546 -0.30689 0.41754 -0.29917 C 0.42067 -0.26181 0.42362 -0.22384 0.42588 -0.18617 C 0.42692 -0.16888 0.42744 -0.15622 0.43056 -0.14017 C 0.43247 -0.12041 0.43924 -0.10436 0.44341 -0.08583 C 0.44549 -0.07626 0.44688 -0.06762 0.44931 -0.05866 C 0.45209 -0.03458 0.45001 -0.04415 0.454 -0.02933 C 0.45435 -0.02501 0.4547 -0.02069 0.45522 -0.01667 C 0.45591 -0.01235 0.45765 -0.00432 0.45765 -0.00432 C 0.45851 0.00895 0.4599 0.02007 0.4599 0.03334 " pathEditMode="relative" ptsTypes="fffffffffffffffffA">
                                      <p:cBhvr>
                                        <p:cTn id="3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1181075"/>
            <a:ext cx="703897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07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898129"/>
            <a:ext cx="707707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75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Subscribe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1309092"/>
            <a:ext cx="753427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00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Interface Driven 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6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Mvx</a:t>
            </a:r>
            <a:endParaRPr lang="en-US" dirty="0"/>
          </a:p>
        </p:txBody>
      </p:sp>
      <p:pic>
        <p:nvPicPr>
          <p:cNvPr id="9" name="Picture 2" descr="http://jeremylikness.com/images/silhouet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264521"/>
            <a:ext cx="1025525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jeremylikness.com/images/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0" y="5812110"/>
            <a:ext cx="1781168" cy="13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59" y="5445124"/>
            <a:ext cx="2546785" cy="19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745" y="5452069"/>
            <a:ext cx="2546785" cy="19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images.nationalgeographic.com/wpf/media-live/photos/000/010/cache/mars-low-ridge_1070_600x4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58" y="5596086"/>
            <a:ext cx="1778166" cy="13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43"/>
          <a:stretch/>
        </p:blipFill>
        <p:spPr bwMode="auto">
          <a:xfrm>
            <a:off x="755576" y="6060686"/>
            <a:ext cx="1778400" cy="13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5284051"/>
            <a:ext cx="1368152" cy="182420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6604198"/>
            <a:ext cx="1368152" cy="1824203"/>
          </a:xfr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7756326"/>
            <a:ext cx="1368152" cy="182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57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77559E-6 L -0.00087 -0.687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44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18249E-6 L 0.00156 -0.671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33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12017E-6 L 0.00034 -0.8924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4464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60735E-6 L -0.00348 -0.4513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22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65105E-6 L -0.00347 -0.6562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283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2.71857E-7 L 0.00139 -0.6657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 1.60643E-7 L 0.05104 -0.90547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-4528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95 4.3528E-6 L 0.03524 -0.8989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4494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12 0.03336 L 0.03524 -0.8687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451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11560" y="1882033"/>
            <a:ext cx="2880320" cy="17281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MyViewModel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87824" y="3405483"/>
            <a:ext cx="2088232" cy="3904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Needs Location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987824" y="1707654"/>
            <a:ext cx="2088232" cy="3904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Needs SQL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987824" y="2541387"/>
            <a:ext cx="2088232" cy="3904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Needs Calculator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772389" y="1688081"/>
            <a:ext cx="2255995" cy="3184934"/>
            <a:chOff x="5772389" y="1688081"/>
            <a:chExt cx="2255995" cy="3184934"/>
          </a:xfrm>
        </p:grpSpPr>
        <p:pic>
          <p:nvPicPr>
            <p:cNvPr id="5122" name="Picture 2" descr="C:\Users\Stuart\AppData\Local\Microsoft\Windows\Temporary Internet Files\Content.IE5\WUBK71YZ\MC900436258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2389" y="1688081"/>
              <a:ext cx="2255995" cy="3184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65183" y="3507854"/>
              <a:ext cx="12591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</a:rPr>
                <a:t>The Container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757943" y="2416452"/>
            <a:ext cx="2057772" cy="864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My Tax</a:t>
            </a:r>
            <a:br>
              <a:rPr lang="en-GB" dirty="0" smtClean="0"/>
            </a:br>
            <a:r>
              <a:rPr lang="en-GB" dirty="0" smtClean="0"/>
              <a:t>Calculator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57943" y="3507854"/>
            <a:ext cx="2057772" cy="864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Windows Phone Location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Inversion of Construction </a:t>
            </a:r>
            <a:br>
              <a:rPr lang="en-GB" dirty="0" smtClean="0"/>
            </a:br>
            <a:r>
              <a:rPr lang="en-GB" sz="2200" dirty="0" smtClean="0"/>
              <a:t>(Inversion of Control)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5576" y="1384225"/>
            <a:ext cx="2057772" cy="864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Windows Phone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5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6.86323E-6 L 0.54062 0.03858 L 0.53194 0.03858 " pathEditMode="relative" ptsTypes="AAA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26274E-6 L 0.54496 -0.15992 " pathEditMode="relative" ptsTypes="AA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5.35659E-6 L 0.53628 -0.36586 " pathEditMode="relative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194 0.03859 L 0.34427 -0.021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92" y="-2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177 -0.16208 L 0.3599 -0.02562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68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177 -0.3745 L 0.36771 -0.0281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2" y="173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21" grpId="0" animBg="1"/>
      <p:bldP spid="21" grpId="1" animBg="1"/>
      <p:bldP spid="21" grpId="2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11560" y="1882033"/>
            <a:ext cx="2880320" cy="17281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MyViewModel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87824" y="3405483"/>
            <a:ext cx="2088232" cy="3904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Needs Location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987824" y="1707654"/>
            <a:ext cx="2088232" cy="3904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Needs SQL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987824" y="2541387"/>
            <a:ext cx="2088232" cy="3904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Needs Calculator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772389" y="1688081"/>
            <a:ext cx="2255995" cy="3184934"/>
            <a:chOff x="5772389" y="1688081"/>
            <a:chExt cx="2255995" cy="3184934"/>
          </a:xfrm>
        </p:grpSpPr>
        <p:pic>
          <p:nvPicPr>
            <p:cNvPr id="5122" name="Picture 2" descr="C:\Users\Stuart\AppData\Local\Microsoft\Windows\Temporary Internet Files\Content.IE5\WUBK71YZ\MC900436258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2389" y="1688081"/>
              <a:ext cx="2255995" cy="3184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65183" y="3507854"/>
              <a:ext cx="12591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</a:rPr>
                <a:t>The Container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757943" y="2416452"/>
            <a:ext cx="2057772" cy="864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My Tax</a:t>
            </a:r>
            <a:br>
              <a:rPr lang="en-GB" dirty="0" smtClean="0"/>
            </a:br>
            <a:r>
              <a:rPr lang="en-GB" dirty="0" smtClean="0"/>
              <a:t>Calculator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57943" y="3507854"/>
            <a:ext cx="205777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iOS</a:t>
            </a:r>
            <a:r>
              <a:rPr lang="en-GB" dirty="0" smtClean="0"/>
              <a:t> Location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Inversion of Construction </a:t>
            </a:r>
            <a:br>
              <a:rPr lang="en-GB" dirty="0" smtClean="0"/>
            </a:br>
            <a:r>
              <a:rPr lang="en-GB" sz="2200" dirty="0" smtClean="0"/>
              <a:t>(Inversion of Control)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5576" y="1384225"/>
            <a:ext cx="205777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iOS</a:t>
            </a:r>
            <a:r>
              <a:rPr lang="en-GB" dirty="0" smtClean="0"/>
              <a:t>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96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6.86323E-6 L 0.54062 0.03858 L 0.53194 0.03858 " pathEditMode="relative" ptsTypes="AAA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26274E-6 L 0.54496 -0.15992 " pathEditMode="relative" ptsTypes="AA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5.35659E-6 L 0.53628 -0.36586 " pathEditMode="relative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194 0.03859 L 0.34427 -0.021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92" y="-2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177 -0.16208 L 0.3599 -0.02562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68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177 -0.3745 L 0.36771 -0.0281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2" y="173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21" grpId="0" animBg="1"/>
      <p:bldP spid="21" grpId="1" animBg="1"/>
      <p:bldP spid="21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uzzle3"/>
          <p:cNvSpPr>
            <a:spLocks noEditPoints="1" noChangeArrowheads="1"/>
          </p:cNvSpPr>
          <p:nvPr/>
        </p:nvSpPr>
        <p:spPr bwMode="auto">
          <a:xfrm>
            <a:off x="1078914" y="1462100"/>
            <a:ext cx="1767227" cy="2399257"/>
          </a:xfrm>
          <a:custGeom>
            <a:avLst/>
            <a:gdLst>
              <a:gd name="T0" fmla="*/ 10391 w 21600"/>
              <a:gd name="T1" fmla="*/ 15806 h 21600"/>
              <a:gd name="T2" fmla="*/ 20551 w 21600"/>
              <a:gd name="T3" fmla="*/ 21088 h 21600"/>
              <a:gd name="T4" fmla="*/ 13180 w 21600"/>
              <a:gd name="T5" fmla="*/ 13801 h 21600"/>
              <a:gd name="T6" fmla="*/ 20551 w 21600"/>
              <a:gd name="T7" fmla="*/ 7025 h 21600"/>
              <a:gd name="T8" fmla="*/ 10500 w 21600"/>
              <a:gd name="T9" fmla="*/ 52 h 21600"/>
              <a:gd name="T10" fmla="*/ 692 w 21600"/>
              <a:gd name="T11" fmla="*/ 6802 h 21600"/>
              <a:gd name="T12" fmla="*/ 8064 w 21600"/>
              <a:gd name="T13" fmla="*/ 13526 h 21600"/>
              <a:gd name="T14" fmla="*/ 692 w 21600"/>
              <a:gd name="T15" fmla="*/ 21088 h 21600"/>
              <a:gd name="T16" fmla="*/ 2273 w 21600"/>
              <a:gd name="T17" fmla="*/ 7719 h 21600"/>
              <a:gd name="T18" fmla="*/ 19149 w 21600"/>
              <a:gd name="T19" fmla="*/ 202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6625" y="20892"/>
                </a:moveTo>
                <a:lnTo>
                  <a:pt x="7105" y="21023"/>
                </a:lnTo>
                <a:lnTo>
                  <a:pt x="7513" y="21088"/>
                </a:lnTo>
                <a:lnTo>
                  <a:pt x="7922" y="21115"/>
                </a:lnTo>
                <a:lnTo>
                  <a:pt x="8242" y="21115"/>
                </a:lnTo>
                <a:lnTo>
                  <a:pt x="8544" y="21062"/>
                </a:lnTo>
                <a:lnTo>
                  <a:pt x="8810" y="20997"/>
                </a:lnTo>
                <a:lnTo>
                  <a:pt x="9023" y="20892"/>
                </a:lnTo>
                <a:lnTo>
                  <a:pt x="9148" y="20761"/>
                </a:lnTo>
                <a:lnTo>
                  <a:pt x="9290" y="20616"/>
                </a:lnTo>
                <a:lnTo>
                  <a:pt x="9361" y="20459"/>
                </a:lnTo>
                <a:lnTo>
                  <a:pt x="9396" y="20289"/>
                </a:lnTo>
                <a:lnTo>
                  <a:pt x="9396" y="20092"/>
                </a:lnTo>
                <a:lnTo>
                  <a:pt x="9325" y="19909"/>
                </a:lnTo>
                <a:lnTo>
                  <a:pt x="9219" y="19738"/>
                </a:lnTo>
                <a:lnTo>
                  <a:pt x="9094" y="19555"/>
                </a:lnTo>
                <a:lnTo>
                  <a:pt x="8917" y="19384"/>
                </a:lnTo>
                <a:lnTo>
                  <a:pt x="8650" y="19162"/>
                </a:lnTo>
                <a:lnTo>
                  <a:pt x="8437" y="18900"/>
                </a:lnTo>
                <a:lnTo>
                  <a:pt x="8277" y="18624"/>
                </a:lnTo>
                <a:lnTo>
                  <a:pt x="8135" y="18349"/>
                </a:lnTo>
                <a:lnTo>
                  <a:pt x="8028" y="18048"/>
                </a:lnTo>
                <a:lnTo>
                  <a:pt x="7993" y="17746"/>
                </a:lnTo>
                <a:lnTo>
                  <a:pt x="7993" y="17471"/>
                </a:lnTo>
                <a:lnTo>
                  <a:pt x="8028" y="17169"/>
                </a:lnTo>
                <a:lnTo>
                  <a:pt x="8135" y="16920"/>
                </a:lnTo>
                <a:lnTo>
                  <a:pt x="8277" y="16671"/>
                </a:lnTo>
                <a:lnTo>
                  <a:pt x="8366" y="16540"/>
                </a:lnTo>
                <a:lnTo>
                  <a:pt x="8473" y="16409"/>
                </a:lnTo>
                <a:lnTo>
                  <a:pt x="8615" y="16317"/>
                </a:lnTo>
                <a:lnTo>
                  <a:pt x="8739" y="16213"/>
                </a:lnTo>
                <a:lnTo>
                  <a:pt x="8881" y="16134"/>
                </a:lnTo>
                <a:lnTo>
                  <a:pt x="9059" y="16055"/>
                </a:lnTo>
                <a:lnTo>
                  <a:pt x="9254" y="15990"/>
                </a:lnTo>
                <a:lnTo>
                  <a:pt x="9432" y="15911"/>
                </a:lnTo>
                <a:lnTo>
                  <a:pt x="9663" y="15885"/>
                </a:lnTo>
                <a:lnTo>
                  <a:pt x="9876" y="15833"/>
                </a:lnTo>
                <a:lnTo>
                  <a:pt x="10142" y="15806"/>
                </a:lnTo>
                <a:lnTo>
                  <a:pt x="10391" y="15806"/>
                </a:lnTo>
                <a:lnTo>
                  <a:pt x="10728" y="15806"/>
                </a:lnTo>
                <a:lnTo>
                  <a:pt x="10995" y="15806"/>
                </a:lnTo>
                <a:lnTo>
                  <a:pt x="11279" y="15833"/>
                </a:lnTo>
                <a:lnTo>
                  <a:pt x="11546" y="15885"/>
                </a:lnTo>
                <a:lnTo>
                  <a:pt x="11776" y="15937"/>
                </a:lnTo>
                <a:lnTo>
                  <a:pt x="12025" y="15990"/>
                </a:lnTo>
                <a:lnTo>
                  <a:pt x="12221" y="16055"/>
                </a:lnTo>
                <a:lnTo>
                  <a:pt x="12434" y="16134"/>
                </a:lnTo>
                <a:lnTo>
                  <a:pt x="12611" y="16213"/>
                </a:lnTo>
                <a:lnTo>
                  <a:pt x="12771" y="16317"/>
                </a:lnTo>
                <a:lnTo>
                  <a:pt x="12913" y="16409"/>
                </a:lnTo>
                <a:lnTo>
                  <a:pt x="13038" y="16514"/>
                </a:lnTo>
                <a:lnTo>
                  <a:pt x="13251" y="16737"/>
                </a:lnTo>
                <a:lnTo>
                  <a:pt x="13428" y="16986"/>
                </a:lnTo>
                <a:lnTo>
                  <a:pt x="13517" y="17248"/>
                </a:lnTo>
                <a:lnTo>
                  <a:pt x="13588" y="17523"/>
                </a:lnTo>
                <a:lnTo>
                  <a:pt x="13588" y="17799"/>
                </a:lnTo>
                <a:lnTo>
                  <a:pt x="13517" y="18074"/>
                </a:lnTo>
                <a:lnTo>
                  <a:pt x="13428" y="18323"/>
                </a:lnTo>
                <a:lnTo>
                  <a:pt x="13286" y="18572"/>
                </a:lnTo>
                <a:lnTo>
                  <a:pt x="13109" y="18808"/>
                </a:lnTo>
                <a:lnTo>
                  <a:pt x="12878" y="19031"/>
                </a:lnTo>
                <a:lnTo>
                  <a:pt x="12434" y="19411"/>
                </a:lnTo>
                <a:lnTo>
                  <a:pt x="12132" y="19738"/>
                </a:lnTo>
                <a:lnTo>
                  <a:pt x="12025" y="19856"/>
                </a:lnTo>
                <a:lnTo>
                  <a:pt x="11919" y="20014"/>
                </a:lnTo>
                <a:lnTo>
                  <a:pt x="11883" y="20132"/>
                </a:lnTo>
                <a:lnTo>
                  <a:pt x="11883" y="20263"/>
                </a:lnTo>
                <a:lnTo>
                  <a:pt x="11883" y="20394"/>
                </a:lnTo>
                <a:lnTo>
                  <a:pt x="11954" y="20485"/>
                </a:lnTo>
                <a:lnTo>
                  <a:pt x="12061" y="20590"/>
                </a:lnTo>
                <a:lnTo>
                  <a:pt x="12185" y="20695"/>
                </a:lnTo>
                <a:lnTo>
                  <a:pt x="12327" y="20787"/>
                </a:lnTo>
                <a:lnTo>
                  <a:pt x="12540" y="20892"/>
                </a:lnTo>
                <a:lnTo>
                  <a:pt x="12771" y="20997"/>
                </a:lnTo>
                <a:lnTo>
                  <a:pt x="13073" y="21088"/>
                </a:lnTo>
                <a:lnTo>
                  <a:pt x="13428" y="21193"/>
                </a:lnTo>
                <a:lnTo>
                  <a:pt x="13873" y="21298"/>
                </a:lnTo>
                <a:lnTo>
                  <a:pt x="14317" y="21390"/>
                </a:lnTo>
                <a:lnTo>
                  <a:pt x="14778" y="21468"/>
                </a:lnTo>
                <a:lnTo>
                  <a:pt x="15294" y="21547"/>
                </a:lnTo>
                <a:lnTo>
                  <a:pt x="15809" y="21600"/>
                </a:lnTo>
                <a:lnTo>
                  <a:pt x="16359" y="21652"/>
                </a:lnTo>
                <a:lnTo>
                  <a:pt x="16875" y="21678"/>
                </a:lnTo>
                <a:lnTo>
                  <a:pt x="17407" y="21678"/>
                </a:lnTo>
                <a:lnTo>
                  <a:pt x="17958" y="21678"/>
                </a:lnTo>
                <a:lnTo>
                  <a:pt x="18473" y="21652"/>
                </a:lnTo>
                <a:lnTo>
                  <a:pt x="18953" y="21573"/>
                </a:lnTo>
                <a:lnTo>
                  <a:pt x="19397" y="21495"/>
                </a:lnTo>
                <a:lnTo>
                  <a:pt x="19841" y="21390"/>
                </a:lnTo>
                <a:lnTo>
                  <a:pt x="20214" y="21272"/>
                </a:lnTo>
                <a:lnTo>
                  <a:pt x="20551" y="21088"/>
                </a:lnTo>
                <a:lnTo>
                  <a:pt x="20480" y="20787"/>
                </a:lnTo>
                <a:lnTo>
                  <a:pt x="20409" y="20485"/>
                </a:lnTo>
                <a:lnTo>
                  <a:pt x="20356" y="20158"/>
                </a:lnTo>
                <a:lnTo>
                  <a:pt x="20356" y="19804"/>
                </a:lnTo>
                <a:lnTo>
                  <a:pt x="20321" y="19083"/>
                </a:lnTo>
                <a:lnTo>
                  <a:pt x="20356" y="18349"/>
                </a:lnTo>
                <a:lnTo>
                  <a:pt x="20409" y="17641"/>
                </a:lnTo>
                <a:lnTo>
                  <a:pt x="20480" y="17012"/>
                </a:lnTo>
                <a:lnTo>
                  <a:pt x="20551" y="16488"/>
                </a:lnTo>
                <a:lnTo>
                  <a:pt x="20551" y="16055"/>
                </a:lnTo>
                <a:lnTo>
                  <a:pt x="20551" y="15911"/>
                </a:lnTo>
                <a:lnTo>
                  <a:pt x="20445" y="15754"/>
                </a:lnTo>
                <a:lnTo>
                  <a:pt x="20356" y="15610"/>
                </a:lnTo>
                <a:lnTo>
                  <a:pt x="20178" y="15452"/>
                </a:lnTo>
                <a:lnTo>
                  <a:pt x="20001" y="15334"/>
                </a:lnTo>
                <a:lnTo>
                  <a:pt x="19770" y="15230"/>
                </a:lnTo>
                <a:lnTo>
                  <a:pt x="19521" y="15125"/>
                </a:lnTo>
                <a:lnTo>
                  <a:pt x="19290" y="15059"/>
                </a:lnTo>
                <a:lnTo>
                  <a:pt x="19024" y="15007"/>
                </a:lnTo>
                <a:lnTo>
                  <a:pt x="18740" y="14954"/>
                </a:lnTo>
                <a:lnTo>
                  <a:pt x="18509" y="14954"/>
                </a:lnTo>
                <a:lnTo>
                  <a:pt x="18225" y="14954"/>
                </a:lnTo>
                <a:lnTo>
                  <a:pt x="17994" y="15007"/>
                </a:lnTo>
                <a:lnTo>
                  <a:pt x="17763" y="15085"/>
                </a:lnTo>
                <a:lnTo>
                  <a:pt x="17550" y="15177"/>
                </a:lnTo>
                <a:lnTo>
                  <a:pt x="17372" y="15308"/>
                </a:lnTo>
                <a:lnTo>
                  <a:pt x="17176" y="15426"/>
                </a:lnTo>
                <a:lnTo>
                  <a:pt x="16928" y="15557"/>
                </a:lnTo>
                <a:lnTo>
                  <a:pt x="16661" y="15636"/>
                </a:lnTo>
                <a:lnTo>
                  <a:pt x="16359" y="15688"/>
                </a:lnTo>
                <a:lnTo>
                  <a:pt x="16022" y="15715"/>
                </a:lnTo>
                <a:lnTo>
                  <a:pt x="15667" y="15688"/>
                </a:lnTo>
                <a:lnTo>
                  <a:pt x="15294" y="15662"/>
                </a:lnTo>
                <a:lnTo>
                  <a:pt x="14956" y="15583"/>
                </a:lnTo>
                <a:lnTo>
                  <a:pt x="14619" y="15479"/>
                </a:lnTo>
                <a:lnTo>
                  <a:pt x="14281" y="15334"/>
                </a:lnTo>
                <a:lnTo>
                  <a:pt x="13961" y="15177"/>
                </a:lnTo>
                <a:lnTo>
                  <a:pt x="13695" y="14981"/>
                </a:lnTo>
                <a:lnTo>
                  <a:pt x="13588" y="14850"/>
                </a:lnTo>
                <a:lnTo>
                  <a:pt x="13482" y="14732"/>
                </a:lnTo>
                <a:lnTo>
                  <a:pt x="13393" y="14600"/>
                </a:lnTo>
                <a:lnTo>
                  <a:pt x="13322" y="14456"/>
                </a:lnTo>
                <a:lnTo>
                  <a:pt x="13251" y="14299"/>
                </a:lnTo>
                <a:lnTo>
                  <a:pt x="13215" y="14155"/>
                </a:lnTo>
                <a:lnTo>
                  <a:pt x="13180" y="13971"/>
                </a:lnTo>
                <a:lnTo>
                  <a:pt x="13180" y="13801"/>
                </a:lnTo>
                <a:lnTo>
                  <a:pt x="13180" y="13591"/>
                </a:lnTo>
                <a:lnTo>
                  <a:pt x="13215" y="13395"/>
                </a:lnTo>
                <a:lnTo>
                  <a:pt x="13251" y="13198"/>
                </a:lnTo>
                <a:lnTo>
                  <a:pt x="13322" y="13015"/>
                </a:lnTo>
                <a:lnTo>
                  <a:pt x="13393" y="12870"/>
                </a:lnTo>
                <a:lnTo>
                  <a:pt x="13482" y="12713"/>
                </a:lnTo>
                <a:lnTo>
                  <a:pt x="13588" y="12569"/>
                </a:lnTo>
                <a:lnTo>
                  <a:pt x="13730" y="12438"/>
                </a:lnTo>
                <a:lnTo>
                  <a:pt x="13997" y="12215"/>
                </a:lnTo>
                <a:lnTo>
                  <a:pt x="14334" y="12005"/>
                </a:lnTo>
                <a:lnTo>
                  <a:pt x="14690" y="11861"/>
                </a:lnTo>
                <a:lnTo>
                  <a:pt x="15063" y="11756"/>
                </a:lnTo>
                <a:lnTo>
                  <a:pt x="15436" y="11678"/>
                </a:lnTo>
                <a:lnTo>
                  <a:pt x="15809" y="11638"/>
                </a:lnTo>
                <a:lnTo>
                  <a:pt x="16182" y="11638"/>
                </a:lnTo>
                <a:lnTo>
                  <a:pt x="16555" y="11678"/>
                </a:lnTo>
                <a:lnTo>
                  <a:pt x="16910" y="11730"/>
                </a:lnTo>
                <a:lnTo>
                  <a:pt x="17248" y="11835"/>
                </a:lnTo>
                <a:lnTo>
                  <a:pt x="17514" y="11966"/>
                </a:lnTo>
                <a:lnTo>
                  <a:pt x="17763" y="12110"/>
                </a:lnTo>
                <a:lnTo>
                  <a:pt x="17887" y="12215"/>
                </a:lnTo>
                <a:lnTo>
                  <a:pt x="18065" y="12307"/>
                </a:lnTo>
                <a:lnTo>
                  <a:pt x="18260" y="12412"/>
                </a:lnTo>
                <a:lnTo>
                  <a:pt x="18438" y="12464"/>
                </a:lnTo>
                <a:lnTo>
                  <a:pt x="18669" y="12543"/>
                </a:lnTo>
                <a:lnTo>
                  <a:pt x="18882" y="12569"/>
                </a:lnTo>
                <a:lnTo>
                  <a:pt x="19113" y="12595"/>
                </a:lnTo>
                <a:lnTo>
                  <a:pt x="19361" y="12608"/>
                </a:lnTo>
                <a:lnTo>
                  <a:pt x="19592" y="12608"/>
                </a:lnTo>
                <a:lnTo>
                  <a:pt x="19841" y="12595"/>
                </a:lnTo>
                <a:lnTo>
                  <a:pt x="20072" y="12543"/>
                </a:lnTo>
                <a:lnTo>
                  <a:pt x="20321" y="12490"/>
                </a:lnTo>
                <a:lnTo>
                  <a:pt x="20551" y="12438"/>
                </a:lnTo>
                <a:lnTo>
                  <a:pt x="20800" y="12333"/>
                </a:lnTo>
                <a:lnTo>
                  <a:pt x="20996" y="12241"/>
                </a:lnTo>
                <a:lnTo>
                  <a:pt x="21244" y="12110"/>
                </a:lnTo>
                <a:lnTo>
                  <a:pt x="21298" y="12032"/>
                </a:lnTo>
                <a:lnTo>
                  <a:pt x="21404" y="11966"/>
                </a:lnTo>
                <a:lnTo>
                  <a:pt x="21475" y="11861"/>
                </a:lnTo>
                <a:lnTo>
                  <a:pt x="21511" y="11730"/>
                </a:lnTo>
                <a:lnTo>
                  <a:pt x="21617" y="11481"/>
                </a:lnTo>
                <a:lnTo>
                  <a:pt x="21653" y="11180"/>
                </a:lnTo>
                <a:lnTo>
                  <a:pt x="21653" y="10826"/>
                </a:lnTo>
                <a:lnTo>
                  <a:pt x="21653" y="10472"/>
                </a:lnTo>
                <a:lnTo>
                  <a:pt x="21582" y="10092"/>
                </a:lnTo>
                <a:lnTo>
                  <a:pt x="21511" y="9725"/>
                </a:lnTo>
                <a:lnTo>
                  <a:pt x="21298" y="8912"/>
                </a:lnTo>
                <a:lnTo>
                  <a:pt x="21067" y="8191"/>
                </a:lnTo>
                <a:lnTo>
                  <a:pt x="20800" y="7536"/>
                </a:lnTo>
                <a:lnTo>
                  <a:pt x="20551" y="7025"/>
                </a:lnTo>
                <a:lnTo>
                  <a:pt x="20001" y="7103"/>
                </a:lnTo>
                <a:lnTo>
                  <a:pt x="19432" y="7156"/>
                </a:lnTo>
                <a:lnTo>
                  <a:pt x="18846" y="7208"/>
                </a:lnTo>
                <a:lnTo>
                  <a:pt x="18225" y="7208"/>
                </a:lnTo>
                <a:lnTo>
                  <a:pt x="17656" y="7208"/>
                </a:lnTo>
                <a:lnTo>
                  <a:pt x="17070" y="7182"/>
                </a:lnTo>
                <a:lnTo>
                  <a:pt x="16484" y="7156"/>
                </a:lnTo>
                <a:lnTo>
                  <a:pt x="15986" y="7103"/>
                </a:lnTo>
                <a:lnTo>
                  <a:pt x="14992" y="6999"/>
                </a:lnTo>
                <a:lnTo>
                  <a:pt x="14210" y="6907"/>
                </a:lnTo>
                <a:lnTo>
                  <a:pt x="13695" y="6828"/>
                </a:lnTo>
                <a:lnTo>
                  <a:pt x="13517" y="6802"/>
                </a:lnTo>
                <a:lnTo>
                  <a:pt x="13073" y="6645"/>
                </a:lnTo>
                <a:lnTo>
                  <a:pt x="12700" y="6474"/>
                </a:lnTo>
                <a:lnTo>
                  <a:pt x="12363" y="6304"/>
                </a:lnTo>
                <a:lnTo>
                  <a:pt x="12132" y="6094"/>
                </a:lnTo>
                <a:lnTo>
                  <a:pt x="11919" y="5871"/>
                </a:lnTo>
                <a:lnTo>
                  <a:pt x="11776" y="5649"/>
                </a:lnTo>
                <a:lnTo>
                  <a:pt x="11688" y="5413"/>
                </a:lnTo>
                <a:lnTo>
                  <a:pt x="11617" y="5190"/>
                </a:lnTo>
                <a:lnTo>
                  <a:pt x="11617" y="4941"/>
                </a:lnTo>
                <a:lnTo>
                  <a:pt x="11652" y="4718"/>
                </a:lnTo>
                <a:lnTo>
                  <a:pt x="11723" y="4482"/>
                </a:lnTo>
                <a:lnTo>
                  <a:pt x="11812" y="4285"/>
                </a:lnTo>
                <a:lnTo>
                  <a:pt x="11919" y="4089"/>
                </a:lnTo>
                <a:lnTo>
                  <a:pt x="12096" y="3905"/>
                </a:lnTo>
                <a:lnTo>
                  <a:pt x="12292" y="3735"/>
                </a:lnTo>
                <a:lnTo>
                  <a:pt x="12505" y="3604"/>
                </a:lnTo>
                <a:lnTo>
                  <a:pt x="12700" y="3460"/>
                </a:lnTo>
                <a:lnTo>
                  <a:pt x="12878" y="3250"/>
                </a:lnTo>
                <a:lnTo>
                  <a:pt x="13038" y="3027"/>
                </a:lnTo>
                <a:lnTo>
                  <a:pt x="13180" y="2752"/>
                </a:lnTo>
                <a:lnTo>
                  <a:pt x="13286" y="2477"/>
                </a:lnTo>
                <a:lnTo>
                  <a:pt x="13322" y="2175"/>
                </a:lnTo>
                <a:lnTo>
                  <a:pt x="13357" y="1874"/>
                </a:lnTo>
                <a:lnTo>
                  <a:pt x="13286" y="1572"/>
                </a:lnTo>
                <a:lnTo>
                  <a:pt x="13180" y="1271"/>
                </a:lnTo>
                <a:lnTo>
                  <a:pt x="13038" y="983"/>
                </a:lnTo>
                <a:lnTo>
                  <a:pt x="12949" y="865"/>
                </a:lnTo>
                <a:lnTo>
                  <a:pt x="12807" y="733"/>
                </a:lnTo>
                <a:lnTo>
                  <a:pt x="12665" y="616"/>
                </a:lnTo>
                <a:lnTo>
                  <a:pt x="12505" y="511"/>
                </a:lnTo>
                <a:lnTo>
                  <a:pt x="12327" y="406"/>
                </a:lnTo>
                <a:lnTo>
                  <a:pt x="12132" y="314"/>
                </a:lnTo>
                <a:lnTo>
                  <a:pt x="11883" y="235"/>
                </a:lnTo>
                <a:lnTo>
                  <a:pt x="11652" y="183"/>
                </a:lnTo>
                <a:lnTo>
                  <a:pt x="11368" y="104"/>
                </a:lnTo>
                <a:lnTo>
                  <a:pt x="11101" y="78"/>
                </a:lnTo>
                <a:lnTo>
                  <a:pt x="10800" y="52"/>
                </a:lnTo>
                <a:lnTo>
                  <a:pt x="10444" y="52"/>
                </a:lnTo>
                <a:lnTo>
                  <a:pt x="10142" y="52"/>
                </a:lnTo>
                <a:lnTo>
                  <a:pt x="9840" y="78"/>
                </a:lnTo>
                <a:lnTo>
                  <a:pt x="9574" y="104"/>
                </a:lnTo>
                <a:lnTo>
                  <a:pt x="9325" y="157"/>
                </a:lnTo>
                <a:lnTo>
                  <a:pt x="9094" y="209"/>
                </a:lnTo>
                <a:lnTo>
                  <a:pt x="8846" y="262"/>
                </a:lnTo>
                <a:lnTo>
                  <a:pt x="8650" y="340"/>
                </a:lnTo>
                <a:lnTo>
                  <a:pt x="8437" y="432"/>
                </a:lnTo>
                <a:lnTo>
                  <a:pt x="8277" y="511"/>
                </a:lnTo>
                <a:lnTo>
                  <a:pt x="8100" y="616"/>
                </a:lnTo>
                <a:lnTo>
                  <a:pt x="7957" y="707"/>
                </a:lnTo>
                <a:lnTo>
                  <a:pt x="7833" y="838"/>
                </a:lnTo>
                <a:lnTo>
                  <a:pt x="7620" y="1061"/>
                </a:lnTo>
                <a:lnTo>
                  <a:pt x="7442" y="1336"/>
                </a:lnTo>
                <a:lnTo>
                  <a:pt x="7353" y="1599"/>
                </a:lnTo>
                <a:lnTo>
                  <a:pt x="7318" y="1900"/>
                </a:lnTo>
                <a:lnTo>
                  <a:pt x="7318" y="2175"/>
                </a:lnTo>
                <a:lnTo>
                  <a:pt x="7353" y="2450"/>
                </a:lnTo>
                <a:lnTo>
                  <a:pt x="7442" y="2726"/>
                </a:lnTo>
                <a:lnTo>
                  <a:pt x="7620" y="2975"/>
                </a:lnTo>
                <a:lnTo>
                  <a:pt x="7833" y="3198"/>
                </a:lnTo>
                <a:lnTo>
                  <a:pt x="8064" y="3433"/>
                </a:lnTo>
                <a:lnTo>
                  <a:pt x="8295" y="3630"/>
                </a:lnTo>
                <a:lnTo>
                  <a:pt x="8508" y="3853"/>
                </a:lnTo>
                <a:lnTo>
                  <a:pt x="8686" y="4089"/>
                </a:lnTo>
                <a:lnTo>
                  <a:pt x="8775" y="4312"/>
                </a:lnTo>
                <a:lnTo>
                  <a:pt x="8846" y="4561"/>
                </a:lnTo>
                <a:lnTo>
                  <a:pt x="8846" y="4810"/>
                </a:lnTo>
                <a:lnTo>
                  <a:pt x="8810" y="5059"/>
                </a:lnTo>
                <a:lnTo>
                  <a:pt x="8721" y="5295"/>
                </a:lnTo>
                <a:lnTo>
                  <a:pt x="8579" y="5544"/>
                </a:lnTo>
                <a:lnTo>
                  <a:pt x="8366" y="5766"/>
                </a:lnTo>
                <a:lnTo>
                  <a:pt x="8135" y="5976"/>
                </a:lnTo>
                <a:lnTo>
                  <a:pt x="7833" y="6199"/>
                </a:lnTo>
                <a:lnTo>
                  <a:pt x="7478" y="6369"/>
                </a:lnTo>
                <a:lnTo>
                  <a:pt x="7069" y="6527"/>
                </a:lnTo>
                <a:lnTo>
                  <a:pt x="6590" y="6671"/>
                </a:lnTo>
                <a:lnTo>
                  <a:pt x="6092" y="6802"/>
                </a:lnTo>
                <a:lnTo>
                  <a:pt x="5684" y="6802"/>
                </a:lnTo>
                <a:lnTo>
                  <a:pt x="5133" y="6802"/>
                </a:lnTo>
                <a:lnTo>
                  <a:pt x="4547" y="6802"/>
                </a:lnTo>
                <a:lnTo>
                  <a:pt x="3872" y="6802"/>
                </a:lnTo>
                <a:lnTo>
                  <a:pt x="3144" y="6802"/>
                </a:lnTo>
                <a:lnTo>
                  <a:pt x="2362" y="6802"/>
                </a:lnTo>
                <a:lnTo>
                  <a:pt x="1545" y="6802"/>
                </a:lnTo>
                <a:lnTo>
                  <a:pt x="692" y="6802"/>
                </a:lnTo>
                <a:lnTo>
                  <a:pt x="586" y="7234"/>
                </a:lnTo>
                <a:lnTo>
                  <a:pt x="461" y="7837"/>
                </a:lnTo>
                <a:lnTo>
                  <a:pt x="355" y="8493"/>
                </a:lnTo>
                <a:lnTo>
                  <a:pt x="248" y="9187"/>
                </a:lnTo>
                <a:lnTo>
                  <a:pt x="142" y="9869"/>
                </a:lnTo>
                <a:lnTo>
                  <a:pt x="106" y="10498"/>
                </a:lnTo>
                <a:lnTo>
                  <a:pt x="106" y="10983"/>
                </a:lnTo>
                <a:lnTo>
                  <a:pt x="106" y="11311"/>
                </a:lnTo>
                <a:lnTo>
                  <a:pt x="213" y="11481"/>
                </a:lnTo>
                <a:lnTo>
                  <a:pt x="319" y="11651"/>
                </a:lnTo>
                <a:lnTo>
                  <a:pt x="497" y="11783"/>
                </a:lnTo>
                <a:lnTo>
                  <a:pt x="692" y="11914"/>
                </a:lnTo>
                <a:lnTo>
                  <a:pt x="941" y="12032"/>
                </a:lnTo>
                <a:lnTo>
                  <a:pt x="1207" y="12110"/>
                </a:lnTo>
                <a:lnTo>
                  <a:pt x="1509" y="12189"/>
                </a:lnTo>
                <a:lnTo>
                  <a:pt x="1794" y="12241"/>
                </a:lnTo>
                <a:lnTo>
                  <a:pt x="2131" y="12267"/>
                </a:lnTo>
                <a:lnTo>
                  <a:pt x="2433" y="12281"/>
                </a:lnTo>
                <a:lnTo>
                  <a:pt x="2735" y="12267"/>
                </a:lnTo>
                <a:lnTo>
                  <a:pt x="3055" y="12241"/>
                </a:lnTo>
                <a:lnTo>
                  <a:pt x="3357" y="12189"/>
                </a:lnTo>
                <a:lnTo>
                  <a:pt x="3623" y="12084"/>
                </a:lnTo>
                <a:lnTo>
                  <a:pt x="3872" y="11979"/>
                </a:lnTo>
                <a:lnTo>
                  <a:pt x="4103" y="11861"/>
                </a:lnTo>
                <a:lnTo>
                  <a:pt x="4316" y="11704"/>
                </a:lnTo>
                <a:lnTo>
                  <a:pt x="4582" y="11612"/>
                </a:lnTo>
                <a:lnTo>
                  <a:pt x="4849" y="11533"/>
                </a:lnTo>
                <a:lnTo>
                  <a:pt x="5169" y="11507"/>
                </a:lnTo>
                <a:lnTo>
                  <a:pt x="5506" y="11481"/>
                </a:lnTo>
                <a:lnTo>
                  <a:pt x="5808" y="11507"/>
                </a:lnTo>
                <a:lnTo>
                  <a:pt x="6146" y="11560"/>
                </a:lnTo>
                <a:lnTo>
                  <a:pt x="6501" y="11651"/>
                </a:lnTo>
                <a:lnTo>
                  <a:pt x="6803" y="11783"/>
                </a:lnTo>
                <a:lnTo>
                  <a:pt x="7105" y="11940"/>
                </a:lnTo>
                <a:lnTo>
                  <a:pt x="7353" y="12110"/>
                </a:lnTo>
                <a:lnTo>
                  <a:pt x="7584" y="12333"/>
                </a:lnTo>
                <a:lnTo>
                  <a:pt x="7798" y="12595"/>
                </a:lnTo>
                <a:lnTo>
                  <a:pt x="7922" y="12870"/>
                </a:lnTo>
                <a:lnTo>
                  <a:pt x="8028" y="13198"/>
                </a:lnTo>
                <a:lnTo>
                  <a:pt x="8064" y="13526"/>
                </a:lnTo>
                <a:lnTo>
                  <a:pt x="8028" y="13775"/>
                </a:lnTo>
                <a:lnTo>
                  <a:pt x="7922" y="13998"/>
                </a:lnTo>
                <a:lnTo>
                  <a:pt x="7798" y="14220"/>
                </a:lnTo>
                <a:lnTo>
                  <a:pt x="7584" y="14404"/>
                </a:lnTo>
                <a:lnTo>
                  <a:pt x="7353" y="14574"/>
                </a:lnTo>
                <a:lnTo>
                  <a:pt x="7105" y="14732"/>
                </a:lnTo>
                <a:lnTo>
                  <a:pt x="6803" y="14850"/>
                </a:lnTo>
                <a:lnTo>
                  <a:pt x="6501" y="14954"/>
                </a:lnTo>
                <a:lnTo>
                  <a:pt x="6146" y="15033"/>
                </a:lnTo>
                <a:lnTo>
                  <a:pt x="5808" y="15085"/>
                </a:lnTo>
                <a:lnTo>
                  <a:pt x="5506" y="15085"/>
                </a:lnTo>
                <a:lnTo>
                  <a:pt x="5169" y="15059"/>
                </a:lnTo>
                <a:lnTo>
                  <a:pt x="4849" y="15007"/>
                </a:lnTo>
                <a:lnTo>
                  <a:pt x="4582" y="14902"/>
                </a:lnTo>
                <a:lnTo>
                  <a:pt x="4316" y="14784"/>
                </a:lnTo>
                <a:lnTo>
                  <a:pt x="4103" y="14600"/>
                </a:lnTo>
                <a:lnTo>
                  <a:pt x="3907" y="14430"/>
                </a:lnTo>
                <a:lnTo>
                  <a:pt x="3659" y="14299"/>
                </a:lnTo>
                <a:lnTo>
                  <a:pt x="3428" y="14194"/>
                </a:lnTo>
                <a:lnTo>
                  <a:pt x="3179" y="14129"/>
                </a:lnTo>
                <a:lnTo>
                  <a:pt x="2913" y="14102"/>
                </a:lnTo>
                <a:lnTo>
                  <a:pt x="2646" y="14102"/>
                </a:lnTo>
                <a:lnTo>
                  <a:pt x="2362" y="14129"/>
                </a:lnTo>
                <a:lnTo>
                  <a:pt x="2096" y="14168"/>
                </a:lnTo>
                <a:lnTo>
                  <a:pt x="1811" y="14273"/>
                </a:lnTo>
                <a:lnTo>
                  <a:pt x="1545" y="14378"/>
                </a:lnTo>
                <a:lnTo>
                  <a:pt x="1314" y="14496"/>
                </a:lnTo>
                <a:lnTo>
                  <a:pt x="1065" y="14653"/>
                </a:lnTo>
                <a:lnTo>
                  <a:pt x="870" y="14797"/>
                </a:lnTo>
                <a:lnTo>
                  <a:pt x="657" y="14981"/>
                </a:lnTo>
                <a:lnTo>
                  <a:pt x="497" y="15177"/>
                </a:lnTo>
                <a:lnTo>
                  <a:pt x="390" y="15413"/>
                </a:lnTo>
                <a:lnTo>
                  <a:pt x="284" y="15636"/>
                </a:lnTo>
                <a:lnTo>
                  <a:pt x="248" y="15911"/>
                </a:lnTo>
                <a:lnTo>
                  <a:pt x="284" y="16239"/>
                </a:lnTo>
                <a:lnTo>
                  <a:pt x="319" y="16566"/>
                </a:lnTo>
                <a:lnTo>
                  <a:pt x="497" y="17340"/>
                </a:lnTo>
                <a:lnTo>
                  <a:pt x="692" y="18152"/>
                </a:lnTo>
                <a:lnTo>
                  <a:pt x="799" y="18559"/>
                </a:lnTo>
                <a:lnTo>
                  <a:pt x="905" y="18978"/>
                </a:lnTo>
                <a:lnTo>
                  <a:pt x="959" y="19384"/>
                </a:lnTo>
                <a:lnTo>
                  <a:pt x="994" y="19791"/>
                </a:lnTo>
                <a:lnTo>
                  <a:pt x="994" y="20132"/>
                </a:lnTo>
                <a:lnTo>
                  <a:pt x="959" y="20485"/>
                </a:lnTo>
                <a:lnTo>
                  <a:pt x="941" y="20669"/>
                </a:lnTo>
                <a:lnTo>
                  <a:pt x="870" y="20813"/>
                </a:lnTo>
                <a:lnTo>
                  <a:pt x="799" y="20970"/>
                </a:lnTo>
                <a:lnTo>
                  <a:pt x="692" y="21088"/>
                </a:lnTo>
                <a:lnTo>
                  <a:pt x="1474" y="20997"/>
                </a:lnTo>
                <a:lnTo>
                  <a:pt x="2291" y="20866"/>
                </a:lnTo>
                <a:lnTo>
                  <a:pt x="3108" y="20787"/>
                </a:lnTo>
                <a:lnTo>
                  <a:pt x="3907" y="20721"/>
                </a:lnTo>
                <a:lnTo>
                  <a:pt x="4653" y="20695"/>
                </a:lnTo>
                <a:lnTo>
                  <a:pt x="5364" y="20695"/>
                </a:lnTo>
                <a:lnTo>
                  <a:pt x="5701" y="20721"/>
                </a:lnTo>
                <a:lnTo>
                  <a:pt x="6057" y="20761"/>
                </a:lnTo>
                <a:lnTo>
                  <a:pt x="6323" y="20813"/>
                </a:lnTo>
                <a:lnTo>
                  <a:pt x="6625" y="20892"/>
                </a:lnTo>
                <a:close/>
              </a:path>
            </a:pathLst>
          </a:custGeom>
          <a:solidFill>
            <a:srgbClr val="FFBE7D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Puzzle2"/>
          <p:cNvSpPr>
            <a:spLocks noEditPoints="1" noChangeArrowheads="1"/>
          </p:cNvSpPr>
          <p:nvPr/>
        </p:nvSpPr>
        <p:spPr bwMode="auto">
          <a:xfrm>
            <a:off x="490579" y="1841887"/>
            <a:ext cx="2820583" cy="2185321"/>
          </a:xfrm>
          <a:custGeom>
            <a:avLst/>
            <a:gdLst>
              <a:gd name="T0" fmla="*/ 11 w 21600"/>
              <a:gd name="T1" fmla="*/ 13386 h 21600"/>
              <a:gd name="T2" fmla="*/ 4202 w 21600"/>
              <a:gd name="T3" fmla="*/ 21161 h 21600"/>
              <a:gd name="T4" fmla="*/ 10400 w 21600"/>
              <a:gd name="T5" fmla="*/ 13909 h 21600"/>
              <a:gd name="T6" fmla="*/ 16821 w 21600"/>
              <a:gd name="T7" fmla="*/ 21190 h 21600"/>
              <a:gd name="T8" fmla="*/ 21600 w 21600"/>
              <a:gd name="T9" fmla="*/ 15083 h 21600"/>
              <a:gd name="T10" fmla="*/ 16889 w 21600"/>
              <a:gd name="T11" fmla="*/ 5739 h 21600"/>
              <a:gd name="T12" fmla="*/ 10800 w 21600"/>
              <a:gd name="T13" fmla="*/ 28 h 21600"/>
              <a:gd name="T14" fmla="*/ 4202 w 21600"/>
              <a:gd name="T15" fmla="*/ 5894 h 21600"/>
              <a:gd name="T16" fmla="*/ 5388 w 21600"/>
              <a:gd name="T17" fmla="*/ 6742 h 21600"/>
              <a:gd name="T18" fmla="*/ 16177 w 21600"/>
              <a:gd name="T19" fmla="*/ 20441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4247" y="12354"/>
                </a:moveTo>
                <a:lnTo>
                  <a:pt x="4134" y="12468"/>
                </a:lnTo>
                <a:lnTo>
                  <a:pt x="4010" y="12581"/>
                </a:lnTo>
                <a:lnTo>
                  <a:pt x="3897" y="12637"/>
                </a:lnTo>
                <a:lnTo>
                  <a:pt x="3773" y="12694"/>
                </a:lnTo>
                <a:lnTo>
                  <a:pt x="3637" y="12694"/>
                </a:lnTo>
                <a:lnTo>
                  <a:pt x="3524" y="12694"/>
                </a:lnTo>
                <a:lnTo>
                  <a:pt x="3400" y="12665"/>
                </a:lnTo>
                <a:lnTo>
                  <a:pt x="3287" y="12609"/>
                </a:lnTo>
                <a:lnTo>
                  <a:pt x="3027" y="12496"/>
                </a:lnTo>
                <a:lnTo>
                  <a:pt x="2790" y="12340"/>
                </a:lnTo>
                <a:lnTo>
                  <a:pt x="2530" y="12142"/>
                </a:lnTo>
                <a:lnTo>
                  <a:pt x="2293" y="11987"/>
                </a:lnTo>
                <a:lnTo>
                  <a:pt x="2033" y="11817"/>
                </a:lnTo>
                <a:lnTo>
                  <a:pt x="1773" y="11676"/>
                </a:lnTo>
                <a:lnTo>
                  <a:pt x="1638" y="11662"/>
                </a:lnTo>
                <a:lnTo>
                  <a:pt x="1513" y="11634"/>
                </a:lnTo>
                <a:lnTo>
                  <a:pt x="1378" y="11634"/>
                </a:lnTo>
                <a:lnTo>
                  <a:pt x="1253" y="11634"/>
                </a:lnTo>
                <a:lnTo>
                  <a:pt x="1118" y="11662"/>
                </a:lnTo>
                <a:lnTo>
                  <a:pt x="971" y="11732"/>
                </a:lnTo>
                <a:lnTo>
                  <a:pt x="835" y="11817"/>
                </a:lnTo>
                <a:lnTo>
                  <a:pt x="711" y="11959"/>
                </a:lnTo>
                <a:lnTo>
                  <a:pt x="553" y="12086"/>
                </a:lnTo>
                <a:lnTo>
                  <a:pt x="429" y="12284"/>
                </a:lnTo>
                <a:lnTo>
                  <a:pt x="271" y="12524"/>
                </a:lnTo>
                <a:lnTo>
                  <a:pt x="146" y="12793"/>
                </a:lnTo>
                <a:lnTo>
                  <a:pt x="79" y="12962"/>
                </a:lnTo>
                <a:lnTo>
                  <a:pt x="33" y="13146"/>
                </a:lnTo>
                <a:lnTo>
                  <a:pt x="11" y="13386"/>
                </a:lnTo>
                <a:lnTo>
                  <a:pt x="11" y="13641"/>
                </a:lnTo>
                <a:lnTo>
                  <a:pt x="33" y="13881"/>
                </a:lnTo>
                <a:lnTo>
                  <a:pt x="101" y="14150"/>
                </a:lnTo>
                <a:lnTo>
                  <a:pt x="192" y="14404"/>
                </a:lnTo>
                <a:lnTo>
                  <a:pt x="293" y="14645"/>
                </a:lnTo>
                <a:lnTo>
                  <a:pt x="451" y="14857"/>
                </a:lnTo>
                <a:lnTo>
                  <a:pt x="621" y="15054"/>
                </a:lnTo>
                <a:lnTo>
                  <a:pt x="734" y="15125"/>
                </a:lnTo>
                <a:lnTo>
                  <a:pt x="835" y="15210"/>
                </a:lnTo>
                <a:lnTo>
                  <a:pt x="948" y="15267"/>
                </a:lnTo>
                <a:lnTo>
                  <a:pt x="1084" y="15323"/>
                </a:lnTo>
                <a:lnTo>
                  <a:pt x="1208" y="15351"/>
                </a:lnTo>
                <a:lnTo>
                  <a:pt x="1355" y="15380"/>
                </a:lnTo>
                <a:lnTo>
                  <a:pt x="1513" y="15380"/>
                </a:lnTo>
                <a:lnTo>
                  <a:pt x="1683" y="15380"/>
                </a:lnTo>
                <a:lnTo>
                  <a:pt x="1864" y="15351"/>
                </a:lnTo>
                <a:lnTo>
                  <a:pt x="2033" y="15323"/>
                </a:lnTo>
                <a:lnTo>
                  <a:pt x="2225" y="15238"/>
                </a:lnTo>
                <a:lnTo>
                  <a:pt x="2428" y="15153"/>
                </a:lnTo>
                <a:lnTo>
                  <a:pt x="2745" y="15026"/>
                </a:lnTo>
                <a:lnTo>
                  <a:pt x="3005" y="14913"/>
                </a:lnTo>
                <a:lnTo>
                  <a:pt x="3264" y="14828"/>
                </a:lnTo>
                <a:lnTo>
                  <a:pt x="3513" y="14800"/>
                </a:lnTo>
                <a:lnTo>
                  <a:pt x="3615" y="14828"/>
                </a:lnTo>
                <a:lnTo>
                  <a:pt x="3728" y="14857"/>
                </a:lnTo>
                <a:lnTo>
                  <a:pt x="3807" y="14913"/>
                </a:lnTo>
                <a:lnTo>
                  <a:pt x="3920" y="14998"/>
                </a:lnTo>
                <a:lnTo>
                  <a:pt x="4010" y="15097"/>
                </a:lnTo>
                <a:lnTo>
                  <a:pt x="4089" y="15238"/>
                </a:lnTo>
                <a:lnTo>
                  <a:pt x="4179" y="15408"/>
                </a:lnTo>
                <a:lnTo>
                  <a:pt x="4247" y="15620"/>
                </a:lnTo>
                <a:lnTo>
                  <a:pt x="4326" y="15860"/>
                </a:lnTo>
                <a:lnTo>
                  <a:pt x="4394" y="16129"/>
                </a:lnTo>
                <a:lnTo>
                  <a:pt x="4439" y="16440"/>
                </a:lnTo>
                <a:lnTo>
                  <a:pt x="4507" y="16737"/>
                </a:lnTo>
                <a:lnTo>
                  <a:pt x="4552" y="17090"/>
                </a:lnTo>
                <a:lnTo>
                  <a:pt x="4575" y="17443"/>
                </a:lnTo>
                <a:lnTo>
                  <a:pt x="4586" y="17825"/>
                </a:lnTo>
                <a:lnTo>
                  <a:pt x="4586" y="18193"/>
                </a:lnTo>
                <a:lnTo>
                  <a:pt x="4586" y="18574"/>
                </a:lnTo>
                <a:lnTo>
                  <a:pt x="4586" y="18984"/>
                </a:lnTo>
                <a:lnTo>
                  <a:pt x="4552" y="19366"/>
                </a:lnTo>
                <a:lnTo>
                  <a:pt x="4507" y="19748"/>
                </a:lnTo>
                <a:lnTo>
                  <a:pt x="4462" y="20129"/>
                </a:lnTo>
                <a:lnTo>
                  <a:pt x="4371" y="20483"/>
                </a:lnTo>
                <a:lnTo>
                  <a:pt x="4292" y="20836"/>
                </a:lnTo>
                <a:lnTo>
                  <a:pt x="4202" y="21161"/>
                </a:lnTo>
                <a:lnTo>
                  <a:pt x="4744" y="21161"/>
                </a:lnTo>
                <a:lnTo>
                  <a:pt x="5264" y="21161"/>
                </a:lnTo>
                <a:lnTo>
                  <a:pt x="5784" y="21161"/>
                </a:lnTo>
                <a:lnTo>
                  <a:pt x="6235" y="21161"/>
                </a:lnTo>
                <a:lnTo>
                  <a:pt x="6676" y="21161"/>
                </a:lnTo>
                <a:lnTo>
                  <a:pt x="7060" y="21161"/>
                </a:lnTo>
                <a:lnTo>
                  <a:pt x="7410" y="21161"/>
                </a:lnTo>
                <a:lnTo>
                  <a:pt x="7670" y="21161"/>
                </a:lnTo>
                <a:lnTo>
                  <a:pt x="8020" y="21020"/>
                </a:lnTo>
                <a:lnTo>
                  <a:pt x="8303" y="20893"/>
                </a:lnTo>
                <a:lnTo>
                  <a:pt x="8563" y="20695"/>
                </a:lnTo>
                <a:lnTo>
                  <a:pt x="8800" y="20511"/>
                </a:lnTo>
                <a:lnTo>
                  <a:pt x="8969" y="20285"/>
                </a:lnTo>
                <a:lnTo>
                  <a:pt x="9150" y="20045"/>
                </a:lnTo>
                <a:lnTo>
                  <a:pt x="9252" y="19804"/>
                </a:lnTo>
                <a:lnTo>
                  <a:pt x="9342" y="19550"/>
                </a:lnTo>
                <a:lnTo>
                  <a:pt x="9410" y="19281"/>
                </a:lnTo>
                <a:lnTo>
                  <a:pt x="9433" y="19013"/>
                </a:lnTo>
                <a:lnTo>
                  <a:pt x="9433" y="18744"/>
                </a:lnTo>
                <a:lnTo>
                  <a:pt x="9387" y="18504"/>
                </a:lnTo>
                <a:lnTo>
                  <a:pt x="9320" y="18221"/>
                </a:lnTo>
                <a:lnTo>
                  <a:pt x="9207" y="17981"/>
                </a:lnTo>
                <a:lnTo>
                  <a:pt x="9105" y="17740"/>
                </a:lnTo>
                <a:lnTo>
                  <a:pt x="8924" y="17514"/>
                </a:lnTo>
                <a:lnTo>
                  <a:pt x="8777" y="17274"/>
                </a:lnTo>
                <a:lnTo>
                  <a:pt x="8642" y="17034"/>
                </a:lnTo>
                <a:lnTo>
                  <a:pt x="8563" y="16765"/>
                </a:lnTo>
                <a:lnTo>
                  <a:pt x="8472" y="16468"/>
                </a:lnTo>
                <a:lnTo>
                  <a:pt x="8450" y="16157"/>
                </a:lnTo>
                <a:lnTo>
                  <a:pt x="8450" y="15860"/>
                </a:lnTo>
                <a:lnTo>
                  <a:pt x="8472" y="15563"/>
                </a:lnTo>
                <a:lnTo>
                  <a:pt x="8540" y="15267"/>
                </a:lnTo>
                <a:lnTo>
                  <a:pt x="8642" y="14998"/>
                </a:lnTo>
                <a:lnTo>
                  <a:pt x="8777" y="14729"/>
                </a:lnTo>
                <a:lnTo>
                  <a:pt x="8868" y="14616"/>
                </a:lnTo>
                <a:lnTo>
                  <a:pt x="8969" y="14475"/>
                </a:lnTo>
                <a:lnTo>
                  <a:pt x="9060" y="14376"/>
                </a:lnTo>
                <a:lnTo>
                  <a:pt x="9184" y="14291"/>
                </a:lnTo>
                <a:lnTo>
                  <a:pt x="9297" y="14206"/>
                </a:lnTo>
                <a:lnTo>
                  <a:pt x="9433" y="14121"/>
                </a:lnTo>
                <a:lnTo>
                  <a:pt x="9579" y="14051"/>
                </a:lnTo>
                <a:lnTo>
                  <a:pt x="9726" y="13994"/>
                </a:lnTo>
                <a:lnTo>
                  <a:pt x="9884" y="13938"/>
                </a:lnTo>
                <a:lnTo>
                  <a:pt x="10054" y="13909"/>
                </a:lnTo>
                <a:lnTo>
                  <a:pt x="10257" y="13881"/>
                </a:lnTo>
                <a:lnTo>
                  <a:pt x="10449" y="13881"/>
                </a:lnTo>
                <a:lnTo>
                  <a:pt x="10664" y="13881"/>
                </a:lnTo>
                <a:lnTo>
                  <a:pt x="10856" y="13909"/>
                </a:lnTo>
                <a:lnTo>
                  <a:pt x="11037" y="13966"/>
                </a:lnTo>
                <a:lnTo>
                  <a:pt x="11206" y="14023"/>
                </a:lnTo>
                <a:lnTo>
                  <a:pt x="11353" y="14093"/>
                </a:lnTo>
                <a:lnTo>
                  <a:pt x="11511" y="14178"/>
                </a:lnTo>
                <a:lnTo>
                  <a:pt x="11635" y="14263"/>
                </a:lnTo>
                <a:lnTo>
                  <a:pt x="11748" y="14376"/>
                </a:lnTo>
                <a:lnTo>
                  <a:pt x="11861" y="14475"/>
                </a:lnTo>
                <a:lnTo>
                  <a:pt x="11941" y="14616"/>
                </a:lnTo>
                <a:lnTo>
                  <a:pt x="12031" y="14758"/>
                </a:lnTo>
                <a:lnTo>
                  <a:pt x="12099" y="14885"/>
                </a:lnTo>
                <a:lnTo>
                  <a:pt x="12200" y="15210"/>
                </a:lnTo>
                <a:lnTo>
                  <a:pt x="12268" y="15507"/>
                </a:lnTo>
                <a:lnTo>
                  <a:pt x="12291" y="15832"/>
                </a:lnTo>
                <a:lnTo>
                  <a:pt x="12291" y="16157"/>
                </a:lnTo>
                <a:lnTo>
                  <a:pt x="12246" y="16482"/>
                </a:lnTo>
                <a:lnTo>
                  <a:pt x="12178" y="16807"/>
                </a:lnTo>
                <a:lnTo>
                  <a:pt x="12099" y="17090"/>
                </a:lnTo>
                <a:lnTo>
                  <a:pt x="12008" y="17330"/>
                </a:lnTo>
                <a:lnTo>
                  <a:pt x="11884" y="17542"/>
                </a:lnTo>
                <a:lnTo>
                  <a:pt x="11748" y="17712"/>
                </a:lnTo>
                <a:lnTo>
                  <a:pt x="11613" y="17839"/>
                </a:lnTo>
                <a:lnTo>
                  <a:pt x="11489" y="18037"/>
                </a:lnTo>
                <a:lnTo>
                  <a:pt x="11398" y="18221"/>
                </a:lnTo>
                <a:lnTo>
                  <a:pt x="11319" y="18447"/>
                </a:lnTo>
                <a:lnTo>
                  <a:pt x="11251" y="18659"/>
                </a:lnTo>
                <a:lnTo>
                  <a:pt x="11206" y="18900"/>
                </a:lnTo>
                <a:lnTo>
                  <a:pt x="11184" y="19154"/>
                </a:lnTo>
                <a:lnTo>
                  <a:pt x="11184" y="19423"/>
                </a:lnTo>
                <a:lnTo>
                  <a:pt x="11229" y="19663"/>
                </a:lnTo>
                <a:lnTo>
                  <a:pt x="11297" y="19903"/>
                </a:lnTo>
                <a:lnTo>
                  <a:pt x="11376" y="20158"/>
                </a:lnTo>
                <a:lnTo>
                  <a:pt x="11511" y="20398"/>
                </a:lnTo>
                <a:lnTo>
                  <a:pt x="11681" y="20610"/>
                </a:lnTo>
                <a:lnTo>
                  <a:pt x="11884" y="20808"/>
                </a:lnTo>
                <a:lnTo>
                  <a:pt x="12121" y="20992"/>
                </a:lnTo>
                <a:lnTo>
                  <a:pt x="12404" y="21161"/>
                </a:lnTo>
                <a:lnTo>
                  <a:pt x="12528" y="21190"/>
                </a:lnTo>
                <a:lnTo>
                  <a:pt x="12856" y="21274"/>
                </a:lnTo>
                <a:lnTo>
                  <a:pt x="13330" y="21373"/>
                </a:lnTo>
                <a:lnTo>
                  <a:pt x="13963" y="21486"/>
                </a:lnTo>
                <a:lnTo>
                  <a:pt x="14313" y="21543"/>
                </a:lnTo>
                <a:lnTo>
                  <a:pt x="14652" y="21571"/>
                </a:lnTo>
                <a:lnTo>
                  <a:pt x="15025" y="21600"/>
                </a:lnTo>
                <a:lnTo>
                  <a:pt x="15409" y="21600"/>
                </a:lnTo>
                <a:lnTo>
                  <a:pt x="15782" y="21600"/>
                </a:lnTo>
                <a:lnTo>
                  <a:pt x="16177" y="21571"/>
                </a:lnTo>
                <a:lnTo>
                  <a:pt x="16516" y="21486"/>
                </a:lnTo>
                <a:lnTo>
                  <a:pt x="16889" y="21402"/>
                </a:lnTo>
                <a:lnTo>
                  <a:pt x="16821" y="21190"/>
                </a:lnTo>
                <a:lnTo>
                  <a:pt x="16776" y="20935"/>
                </a:lnTo>
                <a:lnTo>
                  <a:pt x="16742" y="20667"/>
                </a:lnTo>
                <a:lnTo>
                  <a:pt x="16719" y="20370"/>
                </a:lnTo>
                <a:lnTo>
                  <a:pt x="16697" y="19719"/>
                </a:lnTo>
                <a:lnTo>
                  <a:pt x="16697" y="19013"/>
                </a:lnTo>
                <a:lnTo>
                  <a:pt x="16719" y="18306"/>
                </a:lnTo>
                <a:lnTo>
                  <a:pt x="16753" y="17599"/>
                </a:lnTo>
                <a:lnTo>
                  <a:pt x="16821" y="16949"/>
                </a:lnTo>
                <a:lnTo>
                  <a:pt x="16889" y="16383"/>
                </a:lnTo>
                <a:lnTo>
                  <a:pt x="16934" y="16129"/>
                </a:lnTo>
                <a:lnTo>
                  <a:pt x="17002" y="15945"/>
                </a:lnTo>
                <a:lnTo>
                  <a:pt x="17081" y="15790"/>
                </a:lnTo>
                <a:lnTo>
                  <a:pt x="17194" y="15648"/>
                </a:lnTo>
                <a:lnTo>
                  <a:pt x="17318" y="15563"/>
                </a:lnTo>
                <a:lnTo>
                  <a:pt x="17453" y="15507"/>
                </a:lnTo>
                <a:lnTo>
                  <a:pt x="17600" y="15450"/>
                </a:lnTo>
                <a:lnTo>
                  <a:pt x="17758" y="15450"/>
                </a:lnTo>
                <a:lnTo>
                  <a:pt x="17905" y="15479"/>
                </a:lnTo>
                <a:lnTo>
                  <a:pt x="18064" y="15535"/>
                </a:lnTo>
                <a:lnTo>
                  <a:pt x="18233" y="15620"/>
                </a:lnTo>
                <a:lnTo>
                  <a:pt x="18380" y="15733"/>
                </a:lnTo>
                <a:lnTo>
                  <a:pt x="18561" y="15832"/>
                </a:lnTo>
                <a:lnTo>
                  <a:pt x="18707" y="15973"/>
                </a:lnTo>
                <a:lnTo>
                  <a:pt x="18866" y="16129"/>
                </a:lnTo>
                <a:lnTo>
                  <a:pt x="18990" y="16327"/>
                </a:lnTo>
                <a:lnTo>
                  <a:pt x="19125" y="16482"/>
                </a:lnTo>
                <a:lnTo>
                  <a:pt x="19295" y="16624"/>
                </a:lnTo>
                <a:lnTo>
                  <a:pt x="19464" y="16737"/>
                </a:lnTo>
                <a:lnTo>
                  <a:pt x="19668" y="16807"/>
                </a:lnTo>
                <a:lnTo>
                  <a:pt x="19860" y="16836"/>
                </a:lnTo>
                <a:lnTo>
                  <a:pt x="20052" y="16864"/>
                </a:lnTo>
                <a:lnTo>
                  <a:pt x="20266" y="16836"/>
                </a:lnTo>
                <a:lnTo>
                  <a:pt x="20470" y="16793"/>
                </a:lnTo>
                <a:lnTo>
                  <a:pt x="20662" y="16708"/>
                </a:lnTo>
                <a:lnTo>
                  <a:pt x="20854" y="16567"/>
                </a:lnTo>
                <a:lnTo>
                  <a:pt x="21035" y="16412"/>
                </a:lnTo>
                <a:lnTo>
                  <a:pt x="21182" y="16214"/>
                </a:lnTo>
                <a:lnTo>
                  <a:pt x="21340" y="16002"/>
                </a:lnTo>
                <a:lnTo>
                  <a:pt x="21441" y="15733"/>
                </a:lnTo>
                <a:lnTo>
                  <a:pt x="21532" y="15436"/>
                </a:lnTo>
                <a:lnTo>
                  <a:pt x="21600" y="15083"/>
                </a:lnTo>
                <a:lnTo>
                  <a:pt x="21600" y="14885"/>
                </a:lnTo>
                <a:lnTo>
                  <a:pt x="21600" y="14729"/>
                </a:lnTo>
                <a:lnTo>
                  <a:pt x="21600" y="14531"/>
                </a:lnTo>
                <a:lnTo>
                  <a:pt x="21577" y="14376"/>
                </a:lnTo>
                <a:lnTo>
                  <a:pt x="21532" y="14206"/>
                </a:lnTo>
                <a:lnTo>
                  <a:pt x="21487" y="14051"/>
                </a:lnTo>
                <a:lnTo>
                  <a:pt x="21419" y="13909"/>
                </a:lnTo>
                <a:lnTo>
                  <a:pt x="21351" y="13768"/>
                </a:lnTo>
                <a:lnTo>
                  <a:pt x="21204" y="13500"/>
                </a:lnTo>
                <a:lnTo>
                  <a:pt x="21035" y="13287"/>
                </a:lnTo>
                <a:lnTo>
                  <a:pt x="20809" y="13090"/>
                </a:lnTo>
                <a:lnTo>
                  <a:pt x="20594" y="12962"/>
                </a:lnTo>
                <a:lnTo>
                  <a:pt x="20357" y="12821"/>
                </a:lnTo>
                <a:lnTo>
                  <a:pt x="20120" y="12764"/>
                </a:lnTo>
                <a:lnTo>
                  <a:pt x="19882" y="12708"/>
                </a:lnTo>
                <a:lnTo>
                  <a:pt x="19645" y="12736"/>
                </a:lnTo>
                <a:lnTo>
                  <a:pt x="19430" y="12793"/>
                </a:lnTo>
                <a:lnTo>
                  <a:pt x="19227" y="12906"/>
                </a:lnTo>
                <a:lnTo>
                  <a:pt x="19148" y="12962"/>
                </a:lnTo>
                <a:lnTo>
                  <a:pt x="19058" y="13047"/>
                </a:lnTo>
                <a:lnTo>
                  <a:pt x="18990" y="13146"/>
                </a:lnTo>
                <a:lnTo>
                  <a:pt x="18911" y="13259"/>
                </a:lnTo>
                <a:lnTo>
                  <a:pt x="18775" y="13471"/>
                </a:lnTo>
                <a:lnTo>
                  <a:pt x="18628" y="13641"/>
                </a:lnTo>
                <a:lnTo>
                  <a:pt x="18470" y="13740"/>
                </a:lnTo>
                <a:lnTo>
                  <a:pt x="18301" y="13825"/>
                </a:lnTo>
                <a:lnTo>
                  <a:pt x="18143" y="13853"/>
                </a:lnTo>
                <a:lnTo>
                  <a:pt x="17973" y="13881"/>
                </a:lnTo>
                <a:lnTo>
                  <a:pt x="17804" y="13853"/>
                </a:lnTo>
                <a:lnTo>
                  <a:pt x="17646" y="13796"/>
                </a:lnTo>
                <a:lnTo>
                  <a:pt x="17499" y="13726"/>
                </a:lnTo>
                <a:lnTo>
                  <a:pt x="17341" y="13641"/>
                </a:lnTo>
                <a:lnTo>
                  <a:pt x="17216" y="13528"/>
                </a:lnTo>
                <a:lnTo>
                  <a:pt x="17103" y="13386"/>
                </a:lnTo>
                <a:lnTo>
                  <a:pt x="17024" y="13259"/>
                </a:lnTo>
                <a:lnTo>
                  <a:pt x="16934" y="13118"/>
                </a:lnTo>
                <a:lnTo>
                  <a:pt x="16889" y="12991"/>
                </a:lnTo>
                <a:lnTo>
                  <a:pt x="16889" y="12849"/>
                </a:lnTo>
                <a:lnTo>
                  <a:pt x="16889" y="12383"/>
                </a:lnTo>
                <a:lnTo>
                  <a:pt x="16889" y="11662"/>
                </a:lnTo>
                <a:lnTo>
                  <a:pt x="16889" y="10701"/>
                </a:lnTo>
                <a:lnTo>
                  <a:pt x="16889" y="9640"/>
                </a:lnTo>
                <a:lnTo>
                  <a:pt x="16889" y="8566"/>
                </a:lnTo>
                <a:lnTo>
                  <a:pt x="16889" y="7478"/>
                </a:lnTo>
                <a:lnTo>
                  <a:pt x="16889" y="6502"/>
                </a:lnTo>
                <a:lnTo>
                  <a:pt x="16889" y="5739"/>
                </a:lnTo>
                <a:lnTo>
                  <a:pt x="16674" y="5894"/>
                </a:lnTo>
                <a:lnTo>
                  <a:pt x="16414" y="6036"/>
                </a:lnTo>
                <a:lnTo>
                  <a:pt x="16154" y="6177"/>
                </a:lnTo>
                <a:lnTo>
                  <a:pt x="15849" y="6248"/>
                </a:lnTo>
                <a:lnTo>
                  <a:pt x="15544" y="6304"/>
                </a:lnTo>
                <a:lnTo>
                  <a:pt x="15217" y="6332"/>
                </a:lnTo>
                <a:lnTo>
                  <a:pt x="14866" y="6361"/>
                </a:lnTo>
                <a:lnTo>
                  <a:pt x="14550" y="6361"/>
                </a:lnTo>
                <a:lnTo>
                  <a:pt x="14200" y="6332"/>
                </a:lnTo>
                <a:lnTo>
                  <a:pt x="13850" y="6276"/>
                </a:lnTo>
                <a:lnTo>
                  <a:pt x="13522" y="6219"/>
                </a:lnTo>
                <a:lnTo>
                  <a:pt x="13206" y="6149"/>
                </a:lnTo>
                <a:lnTo>
                  <a:pt x="12901" y="6064"/>
                </a:lnTo>
                <a:lnTo>
                  <a:pt x="12618" y="5951"/>
                </a:lnTo>
                <a:lnTo>
                  <a:pt x="12358" y="5838"/>
                </a:lnTo>
                <a:lnTo>
                  <a:pt x="12121" y="5739"/>
                </a:lnTo>
                <a:lnTo>
                  <a:pt x="11941" y="5626"/>
                </a:lnTo>
                <a:lnTo>
                  <a:pt x="11794" y="5513"/>
                </a:lnTo>
                <a:lnTo>
                  <a:pt x="11658" y="5414"/>
                </a:lnTo>
                <a:lnTo>
                  <a:pt x="11556" y="5301"/>
                </a:lnTo>
                <a:lnTo>
                  <a:pt x="11466" y="5187"/>
                </a:lnTo>
                <a:lnTo>
                  <a:pt x="11398" y="5089"/>
                </a:lnTo>
                <a:lnTo>
                  <a:pt x="11376" y="4947"/>
                </a:lnTo>
                <a:lnTo>
                  <a:pt x="11353" y="4834"/>
                </a:lnTo>
                <a:lnTo>
                  <a:pt x="11353" y="4707"/>
                </a:lnTo>
                <a:lnTo>
                  <a:pt x="11376" y="4565"/>
                </a:lnTo>
                <a:lnTo>
                  <a:pt x="11443" y="4410"/>
                </a:lnTo>
                <a:lnTo>
                  <a:pt x="11511" y="4240"/>
                </a:lnTo>
                <a:lnTo>
                  <a:pt x="11703" y="3887"/>
                </a:lnTo>
                <a:lnTo>
                  <a:pt x="11986" y="3505"/>
                </a:lnTo>
                <a:lnTo>
                  <a:pt x="12144" y="3265"/>
                </a:lnTo>
                <a:lnTo>
                  <a:pt x="12246" y="3025"/>
                </a:lnTo>
                <a:lnTo>
                  <a:pt x="12336" y="2756"/>
                </a:lnTo>
                <a:lnTo>
                  <a:pt x="12404" y="2445"/>
                </a:lnTo>
                <a:lnTo>
                  <a:pt x="12438" y="2176"/>
                </a:lnTo>
                <a:lnTo>
                  <a:pt x="12438" y="1880"/>
                </a:lnTo>
                <a:lnTo>
                  <a:pt x="12404" y="1583"/>
                </a:lnTo>
                <a:lnTo>
                  <a:pt x="12336" y="1314"/>
                </a:lnTo>
                <a:lnTo>
                  <a:pt x="12246" y="1046"/>
                </a:lnTo>
                <a:lnTo>
                  <a:pt x="12099" y="791"/>
                </a:lnTo>
                <a:lnTo>
                  <a:pt x="12008" y="692"/>
                </a:lnTo>
                <a:lnTo>
                  <a:pt x="11918" y="579"/>
                </a:lnTo>
                <a:lnTo>
                  <a:pt x="11816" y="466"/>
                </a:lnTo>
                <a:lnTo>
                  <a:pt x="11703" y="381"/>
                </a:lnTo>
                <a:lnTo>
                  <a:pt x="11579" y="310"/>
                </a:lnTo>
                <a:lnTo>
                  <a:pt x="11443" y="226"/>
                </a:lnTo>
                <a:lnTo>
                  <a:pt x="11297" y="169"/>
                </a:lnTo>
                <a:lnTo>
                  <a:pt x="11138" y="113"/>
                </a:lnTo>
                <a:lnTo>
                  <a:pt x="10969" y="56"/>
                </a:lnTo>
                <a:lnTo>
                  <a:pt x="10800" y="28"/>
                </a:lnTo>
                <a:lnTo>
                  <a:pt x="10619" y="28"/>
                </a:lnTo>
                <a:lnTo>
                  <a:pt x="10404" y="28"/>
                </a:lnTo>
                <a:lnTo>
                  <a:pt x="10257" y="28"/>
                </a:lnTo>
                <a:lnTo>
                  <a:pt x="10076" y="56"/>
                </a:lnTo>
                <a:lnTo>
                  <a:pt x="9952" y="84"/>
                </a:lnTo>
                <a:lnTo>
                  <a:pt x="9794" y="141"/>
                </a:lnTo>
                <a:lnTo>
                  <a:pt x="9692" y="226"/>
                </a:lnTo>
                <a:lnTo>
                  <a:pt x="9557" y="282"/>
                </a:lnTo>
                <a:lnTo>
                  <a:pt x="9455" y="381"/>
                </a:lnTo>
                <a:lnTo>
                  <a:pt x="9365" y="466"/>
                </a:lnTo>
                <a:lnTo>
                  <a:pt x="9274" y="579"/>
                </a:lnTo>
                <a:lnTo>
                  <a:pt x="9184" y="692"/>
                </a:lnTo>
                <a:lnTo>
                  <a:pt x="9128" y="791"/>
                </a:lnTo>
                <a:lnTo>
                  <a:pt x="9060" y="932"/>
                </a:lnTo>
                <a:lnTo>
                  <a:pt x="8969" y="1201"/>
                </a:lnTo>
                <a:lnTo>
                  <a:pt x="8913" y="1498"/>
                </a:lnTo>
                <a:lnTo>
                  <a:pt x="8890" y="1795"/>
                </a:lnTo>
                <a:lnTo>
                  <a:pt x="8890" y="2120"/>
                </a:lnTo>
                <a:lnTo>
                  <a:pt x="8913" y="2445"/>
                </a:lnTo>
                <a:lnTo>
                  <a:pt x="8969" y="2756"/>
                </a:lnTo>
                <a:lnTo>
                  <a:pt x="9060" y="3081"/>
                </a:lnTo>
                <a:lnTo>
                  <a:pt x="9173" y="3378"/>
                </a:lnTo>
                <a:lnTo>
                  <a:pt x="9297" y="3647"/>
                </a:lnTo>
                <a:lnTo>
                  <a:pt x="9466" y="3887"/>
                </a:lnTo>
                <a:lnTo>
                  <a:pt x="9579" y="4085"/>
                </a:lnTo>
                <a:lnTo>
                  <a:pt x="9670" y="4269"/>
                </a:lnTo>
                <a:lnTo>
                  <a:pt x="9726" y="4467"/>
                </a:lnTo>
                <a:lnTo>
                  <a:pt x="9771" y="4650"/>
                </a:lnTo>
                <a:lnTo>
                  <a:pt x="9771" y="4834"/>
                </a:lnTo>
                <a:lnTo>
                  <a:pt x="9749" y="5032"/>
                </a:lnTo>
                <a:lnTo>
                  <a:pt x="9715" y="5216"/>
                </a:lnTo>
                <a:lnTo>
                  <a:pt x="9625" y="5385"/>
                </a:lnTo>
                <a:lnTo>
                  <a:pt x="9534" y="5513"/>
                </a:lnTo>
                <a:lnTo>
                  <a:pt x="9410" y="5626"/>
                </a:lnTo>
                <a:lnTo>
                  <a:pt x="9229" y="5710"/>
                </a:lnTo>
                <a:lnTo>
                  <a:pt x="9060" y="5767"/>
                </a:lnTo>
                <a:lnTo>
                  <a:pt x="8845" y="5767"/>
                </a:lnTo>
                <a:lnTo>
                  <a:pt x="8585" y="5739"/>
                </a:lnTo>
                <a:lnTo>
                  <a:pt x="8325" y="5654"/>
                </a:lnTo>
                <a:lnTo>
                  <a:pt x="8020" y="5513"/>
                </a:lnTo>
                <a:lnTo>
                  <a:pt x="7840" y="5442"/>
                </a:lnTo>
                <a:lnTo>
                  <a:pt x="7648" y="5385"/>
                </a:lnTo>
                <a:lnTo>
                  <a:pt x="7433" y="5329"/>
                </a:lnTo>
                <a:lnTo>
                  <a:pt x="7241" y="5301"/>
                </a:lnTo>
                <a:lnTo>
                  <a:pt x="6755" y="5301"/>
                </a:lnTo>
                <a:lnTo>
                  <a:pt x="6281" y="5329"/>
                </a:lnTo>
                <a:lnTo>
                  <a:pt x="5784" y="5385"/>
                </a:lnTo>
                <a:lnTo>
                  <a:pt x="5264" y="5498"/>
                </a:lnTo>
                <a:lnTo>
                  <a:pt x="4744" y="5597"/>
                </a:lnTo>
                <a:lnTo>
                  <a:pt x="4247" y="5739"/>
                </a:lnTo>
                <a:lnTo>
                  <a:pt x="4202" y="5894"/>
                </a:lnTo>
                <a:lnTo>
                  <a:pt x="4202" y="6191"/>
                </a:lnTo>
                <a:lnTo>
                  <a:pt x="4202" y="6545"/>
                </a:lnTo>
                <a:lnTo>
                  <a:pt x="4225" y="6954"/>
                </a:lnTo>
                <a:lnTo>
                  <a:pt x="4315" y="7930"/>
                </a:lnTo>
                <a:lnTo>
                  <a:pt x="4394" y="9018"/>
                </a:lnTo>
                <a:lnTo>
                  <a:pt x="4439" y="9570"/>
                </a:lnTo>
                <a:lnTo>
                  <a:pt x="4462" y="10107"/>
                </a:lnTo>
                <a:lnTo>
                  <a:pt x="4484" y="10630"/>
                </a:lnTo>
                <a:lnTo>
                  <a:pt x="4507" y="11082"/>
                </a:lnTo>
                <a:lnTo>
                  <a:pt x="4484" y="11520"/>
                </a:lnTo>
                <a:lnTo>
                  <a:pt x="4439" y="11874"/>
                </a:lnTo>
                <a:lnTo>
                  <a:pt x="4394" y="12029"/>
                </a:lnTo>
                <a:lnTo>
                  <a:pt x="4349" y="12171"/>
                </a:lnTo>
                <a:lnTo>
                  <a:pt x="4315" y="12284"/>
                </a:lnTo>
                <a:lnTo>
                  <a:pt x="4247" y="12354"/>
                </a:lnTo>
                <a:close/>
              </a:path>
            </a:pathLst>
          </a:cu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Puzzle4"/>
          <p:cNvSpPr>
            <a:spLocks noEditPoints="1" noChangeArrowheads="1"/>
          </p:cNvSpPr>
          <p:nvPr/>
        </p:nvSpPr>
        <p:spPr bwMode="auto">
          <a:xfrm>
            <a:off x="1076169" y="1697871"/>
            <a:ext cx="1700599" cy="2793851"/>
          </a:xfrm>
          <a:custGeom>
            <a:avLst/>
            <a:gdLst>
              <a:gd name="T0" fmla="*/ 8307 w 21600"/>
              <a:gd name="T1" fmla="*/ 11593 h 21600"/>
              <a:gd name="T2" fmla="*/ 453 w 21600"/>
              <a:gd name="T3" fmla="*/ 16938 h 21600"/>
              <a:gd name="T4" fmla="*/ 11500 w 21600"/>
              <a:gd name="T5" fmla="*/ 21600 h 21600"/>
              <a:gd name="T6" fmla="*/ 20920 w 21600"/>
              <a:gd name="T7" fmla="*/ 16751 h 21600"/>
              <a:gd name="T8" fmla="*/ 13972 w 21600"/>
              <a:gd name="T9" fmla="*/ 10888 h 21600"/>
              <a:gd name="T10" fmla="*/ 21033 w 21600"/>
              <a:gd name="T11" fmla="*/ 4716 h 21600"/>
              <a:gd name="T12" fmla="*/ 11102 w 21600"/>
              <a:gd name="T13" fmla="*/ 11 h 21600"/>
              <a:gd name="T14" fmla="*/ 453 w 21600"/>
              <a:gd name="T15" fmla="*/ 4716 h 21600"/>
              <a:gd name="T16" fmla="*/ 2076 w 21600"/>
              <a:gd name="T17" fmla="*/ 5664 h 21600"/>
              <a:gd name="T18" fmla="*/ 20203 w 21600"/>
              <a:gd name="T19" fmla="*/ 1598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3813" y="10590"/>
                </a:moveTo>
                <a:lnTo>
                  <a:pt x="3927" y="10513"/>
                </a:lnTo>
                <a:lnTo>
                  <a:pt x="4078" y="10425"/>
                </a:lnTo>
                <a:lnTo>
                  <a:pt x="4210" y="10359"/>
                </a:lnTo>
                <a:lnTo>
                  <a:pt x="4361" y="10315"/>
                </a:lnTo>
                <a:lnTo>
                  <a:pt x="4682" y="10237"/>
                </a:lnTo>
                <a:lnTo>
                  <a:pt x="5041" y="10193"/>
                </a:lnTo>
                <a:lnTo>
                  <a:pt x="5456" y="10171"/>
                </a:lnTo>
                <a:lnTo>
                  <a:pt x="5853" y="10193"/>
                </a:lnTo>
                <a:lnTo>
                  <a:pt x="6249" y="10260"/>
                </a:lnTo>
                <a:lnTo>
                  <a:pt x="6646" y="10337"/>
                </a:lnTo>
                <a:lnTo>
                  <a:pt x="7004" y="10469"/>
                </a:lnTo>
                <a:lnTo>
                  <a:pt x="7363" y="10612"/>
                </a:lnTo>
                <a:lnTo>
                  <a:pt x="7665" y="10788"/>
                </a:lnTo>
                <a:lnTo>
                  <a:pt x="7911" y="10998"/>
                </a:lnTo>
                <a:lnTo>
                  <a:pt x="8024" y="11097"/>
                </a:lnTo>
                <a:lnTo>
                  <a:pt x="8137" y="11207"/>
                </a:lnTo>
                <a:lnTo>
                  <a:pt x="8194" y="11340"/>
                </a:lnTo>
                <a:lnTo>
                  <a:pt x="8269" y="11461"/>
                </a:lnTo>
                <a:lnTo>
                  <a:pt x="8307" y="11593"/>
                </a:lnTo>
                <a:lnTo>
                  <a:pt x="8307" y="11714"/>
                </a:lnTo>
                <a:lnTo>
                  <a:pt x="8307" y="11868"/>
                </a:lnTo>
                <a:lnTo>
                  <a:pt x="8307" y="12012"/>
                </a:lnTo>
                <a:lnTo>
                  <a:pt x="8194" y="12265"/>
                </a:lnTo>
                <a:lnTo>
                  <a:pt x="8062" y="12519"/>
                </a:lnTo>
                <a:lnTo>
                  <a:pt x="7873" y="12706"/>
                </a:lnTo>
                <a:lnTo>
                  <a:pt x="7627" y="12904"/>
                </a:lnTo>
                <a:lnTo>
                  <a:pt x="7363" y="13048"/>
                </a:lnTo>
                <a:lnTo>
                  <a:pt x="7080" y="13180"/>
                </a:lnTo>
                <a:lnTo>
                  <a:pt x="6759" y="13257"/>
                </a:lnTo>
                <a:lnTo>
                  <a:pt x="6419" y="13345"/>
                </a:lnTo>
                <a:lnTo>
                  <a:pt x="6098" y="13389"/>
                </a:lnTo>
                <a:lnTo>
                  <a:pt x="5739" y="13389"/>
                </a:lnTo>
                <a:lnTo>
                  <a:pt x="5418" y="13389"/>
                </a:lnTo>
                <a:lnTo>
                  <a:pt x="5079" y="13345"/>
                </a:lnTo>
                <a:lnTo>
                  <a:pt x="4758" y="13301"/>
                </a:lnTo>
                <a:lnTo>
                  <a:pt x="4474" y="13213"/>
                </a:lnTo>
                <a:lnTo>
                  <a:pt x="4172" y="13114"/>
                </a:lnTo>
                <a:lnTo>
                  <a:pt x="3965" y="12982"/>
                </a:lnTo>
                <a:lnTo>
                  <a:pt x="3738" y="12838"/>
                </a:lnTo>
                <a:lnTo>
                  <a:pt x="3493" y="12706"/>
                </a:lnTo>
                <a:lnTo>
                  <a:pt x="3228" y="12607"/>
                </a:lnTo>
                <a:lnTo>
                  <a:pt x="2945" y="12519"/>
                </a:lnTo>
                <a:lnTo>
                  <a:pt x="2700" y="12431"/>
                </a:lnTo>
                <a:lnTo>
                  <a:pt x="2397" y="12375"/>
                </a:lnTo>
                <a:lnTo>
                  <a:pt x="2152" y="12331"/>
                </a:lnTo>
                <a:lnTo>
                  <a:pt x="1888" y="12309"/>
                </a:lnTo>
                <a:lnTo>
                  <a:pt x="1642" y="12309"/>
                </a:lnTo>
                <a:lnTo>
                  <a:pt x="1397" y="12331"/>
                </a:lnTo>
                <a:lnTo>
                  <a:pt x="1170" y="12397"/>
                </a:lnTo>
                <a:lnTo>
                  <a:pt x="962" y="12453"/>
                </a:lnTo>
                <a:lnTo>
                  <a:pt x="774" y="12563"/>
                </a:lnTo>
                <a:lnTo>
                  <a:pt x="623" y="12684"/>
                </a:lnTo>
                <a:lnTo>
                  <a:pt x="528" y="12838"/>
                </a:lnTo>
                <a:lnTo>
                  <a:pt x="453" y="13026"/>
                </a:lnTo>
                <a:lnTo>
                  <a:pt x="339" y="13477"/>
                </a:lnTo>
                <a:lnTo>
                  <a:pt x="226" y="13984"/>
                </a:lnTo>
                <a:lnTo>
                  <a:pt x="151" y="14535"/>
                </a:lnTo>
                <a:lnTo>
                  <a:pt x="113" y="15075"/>
                </a:lnTo>
                <a:lnTo>
                  <a:pt x="113" y="15626"/>
                </a:lnTo>
                <a:lnTo>
                  <a:pt x="151" y="16133"/>
                </a:lnTo>
                <a:lnTo>
                  <a:pt x="188" y="16376"/>
                </a:lnTo>
                <a:lnTo>
                  <a:pt x="264" y="16585"/>
                </a:lnTo>
                <a:lnTo>
                  <a:pt x="339" y="16773"/>
                </a:lnTo>
                <a:lnTo>
                  <a:pt x="453" y="16938"/>
                </a:lnTo>
                <a:lnTo>
                  <a:pt x="1095" y="16883"/>
                </a:lnTo>
                <a:lnTo>
                  <a:pt x="1963" y="16795"/>
                </a:lnTo>
                <a:lnTo>
                  <a:pt x="2945" y="16751"/>
                </a:lnTo>
                <a:lnTo>
                  <a:pt x="3965" y="16706"/>
                </a:lnTo>
                <a:lnTo>
                  <a:pt x="5022" y="16684"/>
                </a:lnTo>
                <a:lnTo>
                  <a:pt x="5947" y="16684"/>
                </a:lnTo>
                <a:lnTo>
                  <a:pt x="6759" y="16706"/>
                </a:lnTo>
                <a:lnTo>
                  <a:pt x="7363" y="16751"/>
                </a:lnTo>
                <a:lnTo>
                  <a:pt x="7948" y="16839"/>
                </a:lnTo>
                <a:lnTo>
                  <a:pt x="8458" y="16916"/>
                </a:lnTo>
                <a:lnTo>
                  <a:pt x="8893" y="17026"/>
                </a:lnTo>
                <a:lnTo>
                  <a:pt x="9289" y="17158"/>
                </a:lnTo>
                <a:lnTo>
                  <a:pt x="9572" y="17280"/>
                </a:lnTo>
                <a:lnTo>
                  <a:pt x="9799" y="17412"/>
                </a:lnTo>
                <a:lnTo>
                  <a:pt x="9969" y="17555"/>
                </a:lnTo>
                <a:lnTo>
                  <a:pt x="10120" y="17687"/>
                </a:lnTo>
                <a:lnTo>
                  <a:pt x="10158" y="17831"/>
                </a:lnTo>
                <a:lnTo>
                  <a:pt x="10195" y="17974"/>
                </a:lnTo>
                <a:lnTo>
                  <a:pt x="10158" y="18128"/>
                </a:lnTo>
                <a:lnTo>
                  <a:pt x="10082" y="18271"/>
                </a:lnTo>
                <a:lnTo>
                  <a:pt x="9969" y="18426"/>
                </a:lnTo>
                <a:lnTo>
                  <a:pt x="9837" y="18569"/>
                </a:lnTo>
                <a:lnTo>
                  <a:pt x="9648" y="18701"/>
                </a:lnTo>
                <a:lnTo>
                  <a:pt x="9440" y="18822"/>
                </a:lnTo>
                <a:lnTo>
                  <a:pt x="9213" y="18999"/>
                </a:lnTo>
                <a:lnTo>
                  <a:pt x="9044" y="19186"/>
                </a:lnTo>
                <a:lnTo>
                  <a:pt x="8893" y="19395"/>
                </a:lnTo>
                <a:lnTo>
                  <a:pt x="8817" y="19627"/>
                </a:lnTo>
                <a:lnTo>
                  <a:pt x="8779" y="19858"/>
                </a:lnTo>
                <a:lnTo>
                  <a:pt x="8779" y="20112"/>
                </a:lnTo>
                <a:lnTo>
                  <a:pt x="8855" y="20354"/>
                </a:lnTo>
                <a:lnTo>
                  <a:pt x="8968" y="20586"/>
                </a:lnTo>
                <a:lnTo>
                  <a:pt x="9138" y="20817"/>
                </a:lnTo>
                <a:lnTo>
                  <a:pt x="9365" y="21026"/>
                </a:lnTo>
                <a:lnTo>
                  <a:pt x="9610" y="21192"/>
                </a:lnTo>
                <a:lnTo>
                  <a:pt x="9950" y="21368"/>
                </a:lnTo>
                <a:lnTo>
                  <a:pt x="10120" y="21445"/>
                </a:lnTo>
                <a:lnTo>
                  <a:pt x="10346" y="21511"/>
                </a:lnTo>
                <a:lnTo>
                  <a:pt x="10516" y="21555"/>
                </a:lnTo>
                <a:lnTo>
                  <a:pt x="10743" y="21600"/>
                </a:lnTo>
                <a:lnTo>
                  <a:pt x="10988" y="21644"/>
                </a:lnTo>
                <a:lnTo>
                  <a:pt x="11215" y="21666"/>
                </a:lnTo>
                <a:lnTo>
                  <a:pt x="11498" y="21666"/>
                </a:lnTo>
                <a:lnTo>
                  <a:pt x="11762" y="21666"/>
                </a:lnTo>
                <a:lnTo>
                  <a:pt x="12253" y="21644"/>
                </a:lnTo>
                <a:lnTo>
                  <a:pt x="12763" y="21577"/>
                </a:lnTo>
                <a:lnTo>
                  <a:pt x="13197" y="21467"/>
                </a:lnTo>
                <a:lnTo>
                  <a:pt x="13556" y="21346"/>
                </a:lnTo>
                <a:lnTo>
                  <a:pt x="13896" y="21192"/>
                </a:lnTo>
                <a:lnTo>
                  <a:pt x="14179" y="21026"/>
                </a:lnTo>
                <a:lnTo>
                  <a:pt x="14444" y="20839"/>
                </a:lnTo>
                <a:lnTo>
                  <a:pt x="14576" y="20641"/>
                </a:lnTo>
                <a:lnTo>
                  <a:pt x="14727" y="20431"/>
                </a:lnTo>
                <a:lnTo>
                  <a:pt x="14765" y="20200"/>
                </a:lnTo>
                <a:lnTo>
                  <a:pt x="14802" y="19991"/>
                </a:lnTo>
                <a:lnTo>
                  <a:pt x="14727" y="19759"/>
                </a:lnTo>
                <a:lnTo>
                  <a:pt x="14613" y="19550"/>
                </a:lnTo>
                <a:lnTo>
                  <a:pt x="14444" y="19307"/>
                </a:lnTo>
                <a:lnTo>
                  <a:pt x="14217" y="19098"/>
                </a:lnTo>
                <a:lnTo>
                  <a:pt x="13934" y="18911"/>
                </a:lnTo>
                <a:lnTo>
                  <a:pt x="13669" y="18745"/>
                </a:lnTo>
                <a:lnTo>
                  <a:pt x="13462" y="18547"/>
                </a:lnTo>
                <a:lnTo>
                  <a:pt x="13311" y="18337"/>
                </a:lnTo>
                <a:lnTo>
                  <a:pt x="13197" y="18150"/>
                </a:lnTo>
                <a:lnTo>
                  <a:pt x="13122" y="17941"/>
                </a:lnTo>
                <a:lnTo>
                  <a:pt x="13122" y="17720"/>
                </a:lnTo>
                <a:lnTo>
                  <a:pt x="13122" y="17533"/>
                </a:lnTo>
                <a:lnTo>
                  <a:pt x="13197" y="17346"/>
                </a:lnTo>
                <a:lnTo>
                  <a:pt x="13273" y="17158"/>
                </a:lnTo>
                <a:lnTo>
                  <a:pt x="13386" y="16982"/>
                </a:lnTo>
                <a:lnTo>
                  <a:pt x="13537" y="16839"/>
                </a:lnTo>
                <a:lnTo>
                  <a:pt x="13707" y="16706"/>
                </a:lnTo>
                <a:lnTo>
                  <a:pt x="13896" y="16607"/>
                </a:lnTo>
                <a:lnTo>
                  <a:pt x="14104" y="16519"/>
                </a:lnTo>
                <a:lnTo>
                  <a:pt x="14330" y="16453"/>
                </a:lnTo>
                <a:lnTo>
                  <a:pt x="14538" y="16431"/>
                </a:lnTo>
                <a:lnTo>
                  <a:pt x="14897" y="16453"/>
                </a:lnTo>
                <a:lnTo>
                  <a:pt x="15406" y="16497"/>
                </a:lnTo>
                <a:lnTo>
                  <a:pt x="16105" y="16541"/>
                </a:lnTo>
                <a:lnTo>
                  <a:pt x="16898" y="16607"/>
                </a:lnTo>
                <a:lnTo>
                  <a:pt x="17804" y="16651"/>
                </a:lnTo>
                <a:lnTo>
                  <a:pt x="18786" y="16684"/>
                </a:lnTo>
                <a:lnTo>
                  <a:pt x="19844" y="16728"/>
                </a:lnTo>
                <a:lnTo>
                  <a:pt x="20920" y="16751"/>
                </a:lnTo>
                <a:lnTo>
                  <a:pt x="21109" y="16497"/>
                </a:lnTo>
                <a:lnTo>
                  <a:pt x="21241" y="16222"/>
                </a:lnTo>
                <a:lnTo>
                  <a:pt x="21392" y="15946"/>
                </a:lnTo>
                <a:lnTo>
                  <a:pt x="21467" y="15648"/>
                </a:lnTo>
                <a:lnTo>
                  <a:pt x="21543" y="15351"/>
                </a:lnTo>
                <a:lnTo>
                  <a:pt x="21618" y="15042"/>
                </a:lnTo>
                <a:lnTo>
                  <a:pt x="21618" y="14745"/>
                </a:lnTo>
                <a:lnTo>
                  <a:pt x="21618" y="14447"/>
                </a:lnTo>
                <a:lnTo>
                  <a:pt x="21618" y="14150"/>
                </a:lnTo>
                <a:lnTo>
                  <a:pt x="21581" y="13852"/>
                </a:lnTo>
                <a:lnTo>
                  <a:pt x="21505" y="13577"/>
                </a:lnTo>
                <a:lnTo>
                  <a:pt x="21430" y="13301"/>
                </a:lnTo>
                <a:lnTo>
                  <a:pt x="21354" y="13048"/>
                </a:lnTo>
                <a:lnTo>
                  <a:pt x="21241" y="12816"/>
                </a:lnTo>
                <a:lnTo>
                  <a:pt x="21146" y="12607"/>
                </a:lnTo>
                <a:lnTo>
                  <a:pt x="21033" y="12431"/>
                </a:lnTo>
                <a:lnTo>
                  <a:pt x="20920" y="12265"/>
                </a:lnTo>
                <a:lnTo>
                  <a:pt x="20769" y="12144"/>
                </a:lnTo>
                <a:lnTo>
                  <a:pt x="20637" y="12034"/>
                </a:lnTo>
                <a:lnTo>
                  <a:pt x="20486" y="11946"/>
                </a:lnTo>
                <a:lnTo>
                  <a:pt x="20297" y="11891"/>
                </a:lnTo>
                <a:lnTo>
                  <a:pt x="20165" y="11846"/>
                </a:lnTo>
                <a:lnTo>
                  <a:pt x="19976" y="11824"/>
                </a:lnTo>
                <a:lnTo>
                  <a:pt x="19806" y="11802"/>
                </a:lnTo>
                <a:lnTo>
                  <a:pt x="19390" y="11824"/>
                </a:lnTo>
                <a:lnTo>
                  <a:pt x="18956" y="11891"/>
                </a:lnTo>
                <a:lnTo>
                  <a:pt x="18503" y="11968"/>
                </a:lnTo>
                <a:lnTo>
                  <a:pt x="17993" y="12078"/>
                </a:lnTo>
                <a:lnTo>
                  <a:pt x="17653" y="12144"/>
                </a:lnTo>
                <a:lnTo>
                  <a:pt x="17332" y="12199"/>
                </a:lnTo>
                <a:lnTo>
                  <a:pt x="17049" y="12221"/>
                </a:lnTo>
                <a:lnTo>
                  <a:pt x="16747" y="12243"/>
                </a:lnTo>
                <a:lnTo>
                  <a:pt x="16464" y="12243"/>
                </a:lnTo>
                <a:lnTo>
                  <a:pt x="16218" y="12243"/>
                </a:lnTo>
                <a:lnTo>
                  <a:pt x="15992" y="12221"/>
                </a:lnTo>
                <a:lnTo>
                  <a:pt x="15746" y="12199"/>
                </a:lnTo>
                <a:lnTo>
                  <a:pt x="15520" y="12155"/>
                </a:lnTo>
                <a:lnTo>
                  <a:pt x="15350" y="12122"/>
                </a:lnTo>
                <a:lnTo>
                  <a:pt x="15161" y="12056"/>
                </a:lnTo>
                <a:lnTo>
                  <a:pt x="14972" y="11990"/>
                </a:lnTo>
                <a:lnTo>
                  <a:pt x="14689" y="11846"/>
                </a:lnTo>
                <a:lnTo>
                  <a:pt x="14444" y="11670"/>
                </a:lnTo>
                <a:lnTo>
                  <a:pt x="14255" y="11483"/>
                </a:lnTo>
                <a:lnTo>
                  <a:pt x="14104" y="11295"/>
                </a:lnTo>
                <a:lnTo>
                  <a:pt x="14028" y="11086"/>
                </a:lnTo>
                <a:lnTo>
                  <a:pt x="13972" y="10888"/>
                </a:lnTo>
                <a:lnTo>
                  <a:pt x="13972" y="10700"/>
                </a:lnTo>
                <a:lnTo>
                  <a:pt x="14009" y="10513"/>
                </a:lnTo>
                <a:lnTo>
                  <a:pt x="14066" y="10359"/>
                </a:lnTo>
                <a:lnTo>
                  <a:pt x="14179" y="10215"/>
                </a:lnTo>
                <a:lnTo>
                  <a:pt x="14406" y="10006"/>
                </a:lnTo>
                <a:lnTo>
                  <a:pt x="14651" y="9830"/>
                </a:lnTo>
                <a:lnTo>
                  <a:pt x="14878" y="9686"/>
                </a:lnTo>
                <a:lnTo>
                  <a:pt x="15123" y="9554"/>
                </a:lnTo>
                <a:lnTo>
                  <a:pt x="15350" y="9477"/>
                </a:lnTo>
                <a:lnTo>
                  <a:pt x="15558" y="9411"/>
                </a:lnTo>
                <a:lnTo>
                  <a:pt x="15803" y="9345"/>
                </a:lnTo>
                <a:lnTo>
                  <a:pt x="16030" y="9323"/>
                </a:lnTo>
                <a:lnTo>
                  <a:pt x="16256" y="9301"/>
                </a:lnTo>
                <a:lnTo>
                  <a:pt x="16464" y="9323"/>
                </a:lnTo>
                <a:lnTo>
                  <a:pt x="16690" y="9345"/>
                </a:lnTo>
                <a:lnTo>
                  <a:pt x="16898" y="9367"/>
                </a:lnTo>
                <a:lnTo>
                  <a:pt x="17332" y="9477"/>
                </a:lnTo>
                <a:lnTo>
                  <a:pt x="17767" y="9598"/>
                </a:lnTo>
                <a:lnTo>
                  <a:pt x="18163" y="9731"/>
                </a:lnTo>
                <a:lnTo>
                  <a:pt x="18597" y="9874"/>
                </a:lnTo>
                <a:lnTo>
                  <a:pt x="18994" y="10006"/>
                </a:lnTo>
                <a:lnTo>
                  <a:pt x="19428" y="10083"/>
                </a:lnTo>
                <a:lnTo>
                  <a:pt x="19617" y="10127"/>
                </a:lnTo>
                <a:lnTo>
                  <a:pt x="19844" y="10149"/>
                </a:lnTo>
                <a:lnTo>
                  <a:pt x="20013" y="10149"/>
                </a:lnTo>
                <a:lnTo>
                  <a:pt x="20240" y="10127"/>
                </a:lnTo>
                <a:lnTo>
                  <a:pt x="20410" y="10105"/>
                </a:lnTo>
                <a:lnTo>
                  <a:pt x="20637" y="10061"/>
                </a:lnTo>
                <a:lnTo>
                  <a:pt x="20844" y="9984"/>
                </a:lnTo>
                <a:lnTo>
                  <a:pt x="21033" y="9896"/>
                </a:lnTo>
                <a:lnTo>
                  <a:pt x="21146" y="9830"/>
                </a:lnTo>
                <a:lnTo>
                  <a:pt x="21203" y="9753"/>
                </a:lnTo>
                <a:lnTo>
                  <a:pt x="21279" y="9642"/>
                </a:lnTo>
                <a:lnTo>
                  <a:pt x="21354" y="9521"/>
                </a:lnTo>
                <a:lnTo>
                  <a:pt x="21430" y="9246"/>
                </a:lnTo>
                <a:lnTo>
                  <a:pt x="21430" y="8904"/>
                </a:lnTo>
                <a:lnTo>
                  <a:pt x="21430" y="8540"/>
                </a:lnTo>
                <a:lnTo>
                  <a:pt x="21392" y="8144"/>
                </a:lnTo>
                <a:lnTo>
                  <a:pt x="21354" y="7714"/>
                </a:lnTo>
                <a:lnTo>
                  <a:pt x="21279" y="7295"/>
                </a:lnTo>
                <a:lnTo>
                  <a:pt x="21146" y="6446"/>
                </a:lnTo>
                <a:lnTo>
                  <a:pt x="20995" y="5686"/>
                </a:lnTo>
                <a:lnTo>
                  <a:pt x="20958" y="5366"/>
                </a:lnTo>
                <a:lnTo>
                  <a:pt x="20958" y="5091"/>
                </a:lnTo>
                <a:lnTo>
                  <a:pt x="20958" y="4860"/>
                </a:lnTo>
                <a:lnTo>
                  <a:pt x="21033" y="4716"/>
                </a:lnTo>
                <a:lnTo>
                  <a:pt x="20637" y="4860"/>
                </a:lnTo>
                <a:lnTo>
                  <a:pt x="20127" y="4992"/>
                </a:lnTo>
                <a:lnTo>
                  <a:pt x="19617" y="5069"/>
                </a:lnTo>
                <a:lnTo>
                  <a:pt x="19032" y="5157"/>
                </a:lnTo>
                <a:lnTo>
                  <a:pt x="18465" y="5201"/>
                </a:lnTo>
                <a:lnTo>
                  <a:pt x="17842" y="5245"/>
                </a:lnTo>
                <a:lnTo>
                  <a:pt x="17219" y="5267"/>
                </a:lnTo>
                <a:lnTo>
                  <a:pt x="16615" y="5267"/>
                </a:lnTo>
                <a:lnTo>
                  <a:pt x="15992" y="5245"/>
                </a:lnTo>
                <a:lnTo>
                  <a:pt x="15369" y="5201"/>
                </a:lnTo>
                <a:lnTo>
                  <a:pt x="14840" y="5157"/>
                </a:lnTo>
                <a:lnTo>
                  <a:pt x="14293" y="5091"/>
                </a:lnTo>
                <a:lnTo>
                  <a:pt x="13783" y="5014"/>
                </a:lnTo>
                <a:lnTo>
                  <a:pt x="13386" y="4926"/>
                </a:lnTo>
                <a:lnTo>
                  <a:pt x="13027" y="4815"/>
                </a:lnTo>
                <a:lnTo>
                  <a:pt x="12725" y="4716"/>
                </a:lnTo>
                <a:lnTo>
                  <a:pt x="12480" y="4606"/>
                </a:lnTo>
                <a:lnTo>
                  <a:pt x="12291" y="4496"/>
                </a:lnTo>
                <a:lnTo>
                  <a:pt x="12197" y="4397"/>
                </a:lnTo>
                <a:lnTo>
                  <a:pt x="12083" y="4286"/>
                </a:lnTo>
                <a:lnTo>
                  <a:pt x="12046" y="4187"/>
                </a:lnTo>
                <a:lnTo>
                  <a:pt x="12008" y="4077"/>
                </a:lnTo>
                <a:lnTo>
                  <a:pt x="12046" y="3967"/>
                </a:lnTo>
                <a:lnTo>
                  <a:pt x="12121" y="3868"/>
                </a:lnTo>
                <a:lnTo>
                  <a:pt x="12197" y="3735"/>
                </a:lnTo>
                <a:lnTo>
                  <a:pt x="12291" y="3614"/>
                </a:lnTo>
                <a:lnTo>
                  <a:pt x="12442" y="3482"/>
                </a:lnTo>
                <a:lnTo>
                  <a:pt x="12631" y="3361"/>
                </a:lnTo>
                <a:lnTo>
                  <a:pt x="13065" y="3085"/>
                </a:lnTo>
                <a:lnTo>
                  <a:pt x="13537" y="2766"/>
                </a:lnTo>
                <a:lnTo>
                  <a:pt x="13783" y="2578"/>
                </a:lnTo>
                <a:lnTo>
                  <a:pt x="13934" y="2380"/>
                </a:lnTo>
                <a:lnTo>
                  <a:pt x="14028" y="2171"/>
                </a:lnTo>
                <a:lnTo>
                  <a:pt x="14104" y="1961"/>
                </a:lnTo>
                <a:lnTo>
                  <a:pt x="14104" y="1730"/>
                </a:lnTo>
                <a:lnTo>
                  <a:pt x="14066" y="1498"/>
                </a:lnTo>
                <a:lnTo>
                  <a:pt x="13972" y="1267"/>
                </a:lnTo>
                <a:lnTo>
                  <a:pt x="13820" y="1057"/>
                </a:lnTo>
                <a:lnTo>
                  <a:pt x="13594" y="837"/>
                </a:lnTo>
                <a:lnTo>
                  <a:pt x="13386" y="628"/>
                </a:lnTo>
                <a:lnTo>
                  <a:pt x="13103" y="462"/>
                </a:lnTo>
                <a:lnTo>
                  <a:pt x="12763" y="308"/>
                </a:lnTo>
                <a:lnTo>
                  <a:pt x="12404" y="187"/>
                </a:lnTo>
                <a:lnTo>
                  <a:pt x="12008" y="77"/>
                </a:lnTo>
                <a:lnTo>
                  <a:pt x="11574" y="33"/>
                </a:lnTo>
                <a:lnTo>
                  <a:pt x="11102" y="11"/>
                </a:lnTo>
                <a:lnTo>
                  <a:pt x="10667" y="11"/>
                </a:lnTo>
                <a:lnTo>
                  <a:pt x="10233" y="77"/>
                </a:lnTo>
                <a:lnTo>
                  <a:pt x="9837" y="187"/>
                </a:lnTo>
                <a:lnTo>
                  <a:pt x="9440" y="286"/>
                </a:lnTo>
                <a:lnTo>
                  <a:pt x="9062" y="462"/>
                </a:lnTo>
                <a:lnTo>
                  <a:pt x="8741" y="628"/>
                </a:lnTo>
                <a:lnTo>
                  <a:pt x="8458" y="815"/>
                </a:lnTo>
                <a:lnTo>
                  <a:pt x="8232" y="1035"/>
                </a:lnTo>
                <a:lnTo>
                  <a:pt x="8062" y="1245"/>
                </a:lnTo>
                <a:lnTo>
                  <a:pt x="7911" y="1476"/>
                </a:lnTo>
                <a:lnTo>
                  <a:pt x="7835" y="1708"/>
                </a:lnTo>
                <a:lnTo>
                  <a:pt x="7797" y="1961"/>
                </a:lnTo>
                <a:lnTo>
                  <a:pt x="7835" y="2193"/>
                </a:lnTo>
                <a:lnTo>
                  <a:pt x="7948" y="2402"/>
                </a:lnTo>
                <a:lnTo>
                  <a:pt x="8062" y="2534"/>
                </a:lnTo>
                <a:lnTo>
                  <a:pt x="8175" y="2644"/>
                </a:lnTo>
                <a:lnTo>
                  <a:pt x="8269" y="2744"/>
                </a:lnTo>
                <a:lnTo>
                  <a:pt x="8420" y="2832"/>
                </a:lnTo>
                <a:lnTo>
                  <a:pt x="8704" y="3019"/>
                </a:lnTo>
                <a:lnTo>
                  <a:pt x="8968" y="3206"/>
                </a:lnTo>
                <a:lnTo>
                  <a:pt x="9138" y="3405"/>
                </a:lnTo>
                <a:lnTo>
                  <a:pt x="9327" y="3570"/>
                </a:lnTo>
                <a:lnTo>
                  <a:pt x="9440" y="3735"/>
                </a:lnTo>
                <a:lnTo>
                  <a:pt x="9516" y="3890"/>
                </a:lnTo>
                <a:lnTo>
                  <a:pt x="9534" y="4033"/>
                </a:lnTo>
                <a:lnTo>
                  <a:pt x="9534" y="4165"/>
                </a:lnTo>
                <a:lnTo>
                  <a:pt x="9516" y="4286"/>
                </a:lnTo>
                <a:lnTo>
                  <a:pt x="9440" y="4397"/>
                </a:lnTo>
                <a:lnTo>
                  <a:pt x="9327" y="4496"/>
                </a:lnTo>
                <a:lnTo>
                  <a:pt x="9176" y="4562"/>
                </a:lnTo>
                <a:lnTo>
                  <a:pt x="9006" y="4628"/>
                </a:lnTo>
                <a:lnTo>
                  <a:pt x="8779" y="4694"/>
                </a:lnTo>
                <a:lnTo>
                  <a:pt x="8534" y="4716"/>
                </a:lnTo>
                <a:lnTo>
                  <a:pt x="8232" y="4716"/>
                </a:lnTo>
                <a:lnTo>
                  <a:pt x="7118" y="4738"/>
                </a:lnTo>
                <a:lnTo>
                  <a:pt x="5947" y="4771"/>
                </a:lnTo>
                <a:lnTo>
                  <a:pt x="4795" y="4815"/>
                </a:lnTo>
                <a:lnTo>
                  <a:pt x="3681" y="4860"/>
                </a:lnTo>
                <a:lnTo>
                  <a:pt x="2662" y="4882"/>
                </a:lnTo>
                <a:lnTo>
                  <a:pt x="1755" y="4882"/>
                </a:lnTo>
                <a:lnTo>
                  <a:pt x="1359" y="4860"/>
                </a:lnTo>
                <a:lnTo>
                  <a:pt x="981" y="4837"/>
                </a:lnTo>
                <a:lnTo>
                  <a:pt x="698" y="4771"/>
                </a:lnTo>
                <a:lnTo>
                  <a:pt x="453" y="4716"/>
                </a:lnTo>
                <a:lnTo>
                  <a:pt x="453" y="5322"/>
                </a:lnTo>
                <a:lnTo>
                  <a:pt x="453" y="6083"/>
                </a:lnTo>
                <a:lnTo>
                  <a:pt x="453" y="6909"/>
                </a:lnTo>
                <a:lnTo>
                  <a:pt x="453" y="7780"/>
                </a:lnTo>
                <a:lnTo>
                  <a:pt x="453" y="8606"/>
                </a:lnTo>
                <a:lnTo>
                  <a:pt x="453" y="9345"/>
                </a:lnTo>
                <a:lnTo>
                  <a:pt x="453" y="9918"/>
                </a:lnTo>
                <a:lnTo>
                  <a:pt x="453" y="10282"/>
                </a:lnTo>
                <a:lnTo>
                  <a:pt x="490" y="10381"/>
                </a:lnTo>
                <a:lnTo>
                  <a:pt x="547" y="10491"/>
                </a:lnTo>
                <a:lnTo>
                  <a:pt x="660" y="10590"/>
                </a:lnTo>
                <a:lnTo>
                  <a:pt x="811" y="10700"/>
                </a:lnTo>
                <a:lnTo>
                  <a:pt x="981" y="10811"/>
                </a:lnTo>
                <a:lnTo>
                  <a:pt x="1208" y="10888"/>
                </a:lnTo>
                <a:lnTo>
                  <a:pt x="1453" y="10954"/>
                </a:lnTo>
                <a:lnTo>
                  <a:pt x="1718" y="11020"/>
                </a:lnTo>
                <a:lnTo>
                  <a:pt x="1963" y="11064"/>
                </a:lnTo>
                <a:lnTo>
                  <a:pt x="2265" y="11086"/>
                </a:lnTo>
                <a:lnTo>
                  <a:pt x="2548" y="11064"/>
                </a:lnTo>
                <a:lnTo>
                  <a:pt x="2794" y="11042"/>
                </a:lnTo>
                <a:lnTo>
                  <a:pt x="3096" y="10976"/>
                </a:lnTo>
                <a:lnTo>
                  <a:pt x="3341" y="10888"/>
                </a:lnTo>
                <a:lnTo>
                  <a:pt x="3606" y="10766"/>
                </a:lnTo>
                <a:lnTo>
                  <a:pt x="3813" y="10590"/>
                </a:lnTo>
                <a:close/>
              </a:path>
            </a:pathLst>
          </a:custGeom>
          <a:solidFill>
            <a:srgbClr val="D8EBB3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Puzzle1"/>
          <p:cNvSpPr>
            <a:spLocks noEditPoints="1" noChangeArrowheads="1"/>
          </p:cNvSpPr>
          <p:nvPr/>
        </p:nvSpPr>
        <p:spPr bwMode="auto">
          <a:xfrm>
            <a:off x="492381" y="2187899"/>
            <a:ext cx="2855483" cy="1665534"/>
          </a:xfrm>
          <a:custGeom>
            <a:avLst/>
            <a:gdLst>
              <a:gd name="T0" fmla="*/ 16740 w 21600"/>
              <a:gd name="T1" fmla="*/ 21078 h 21600"/>
              <a:gd name="T2" fmla="*/ 16976 w 21600"/>
              <a:gd name="T3" fmla="*/ 521 h 21600"/>
              <a:gd name="T4" fmla="*/ 4725 w 21600"/>
              <a:gd name="T5" fmla="*/ 856 h 21600"/>
              <a:gd name="T6" fmla="*/ 5040 w 21600"/>
              <a:gd name="T7" fmla="*/ 21004 h 21600"/>
              <a:gd name="T8" fmla="*/ 10811 w 21600"/>
              <a:gd name="T9" fmla="*/ 12885 h 21600"/>
              <a:gd name="T10" fmla="*/ 10845 w 21600"/>
              <a:gd name="T11" fmla="*/ 8714 h 21600"/>
              <a:gd name="T12" fmla="*/ 21600 w 21600"/>
              <a:gd name="T13" fmla="*/ 10000 h 21600"/>
              <a:gd name="T14" fmla="*/ 56 w 21600"/>
              <a:gd name="T15" fmla="*/ 10000 h 21600"/>
              <a:gd name="T16" fmla="*/ 6086 w 21600"/>
              <a:gd name="T17" fmla="*/ 2569 h 21600"/>
              <a:gd name="T18" fmla="*/ 16132 w 21600"/>
              <a:gd name="T19" fmla="*/ 1955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9360" y="20836"/>
                </a:moveTo>
                <a:lnTo>
                  <a:pt x="9528" y="20836"/>
                </a:lnTo>
                <a:lnTo>
                  <a:pt x="9686" y="20762"/>
                </a:lnTo>
                <a:lnTo>
                  <a:pt x="9810" y="20687"/>
                </a:lnTo>
                <a:lnTo>
                  <a:pt x="9922" y="20575"/>
                </a:lnTo>
                <a:lnTo>
                  <a:pt x="10012" y="20426"/>
                </a:lnTo>
                <a:lnTo>
                  <a:pt x="10068" y="20296"/>
                </a:lnTo>
                <a:lnTo>
                  <a:pt x="10113" y="20110"/>
                </a:lnTo>
                <a:lnTo>
                  <a:pt x="10136" y="19905"/>
                </a:lnTo>
                <a:lnTo>
                  <a:pt x="10136" y="19682"/>
                </a:lnTo>
                <a:lnTo>
                  <a:pt x="10113" y="19440"/>
                </a:lnTo>
                <a:lnTo>
                  <a:pt x="10068" y="19142"/>
                </a:lnTo>
                <a:lnTo>
                  <a:pt x="10012" y="18900"/>
                </a:lnTo>
                <a:lnTo>
                  <a:pt x="9900" y="18620"/>
                </a:lnTo>
                <a:lnTo>
                  <a:pt x="9787" y="18285"/>
                </a:lnTo>
                <a:lnTo>
                  <a:pt x="9641" y="17968"/>
                </a:lnTo>
                <a:lnTo>
                  <a:pt x="9472" y="17652"/>
                </a:lnTo>
                <a:lnTo>
                  <a:pt x="9382" y="17466"/>
                </a:lnTo>
                <a:lnTo>
                  <a:pt x="9315" y="17298"/>
                </a:lnTo>
                <a:lnTo>
                  <a:pt x="9258" y="17112"/>
                </a:lnTo>
                <a:lnTo>
                  <a:pt x="9191" y="16926"/>
                </a:lnTo>
                <a:lnTo>
                  <a:pt x="9123" y="16535"/>
                </a:lnTo>
                <a:lnTo>
                  <a:pt x="9101" y="16144"/>
                </a:lnTo>
                <a:lnTo>
                  <a:pt x="9101" y="15753"/>
                </a:lnTo>
                <a:lnTo>
                  <a:pt x="9168" y="15362"/>
                </a:lnTo>
                <a:lnTo>
                  <a:pt x="9236" y="14971"/>
                </a:lnTo>
                <a:lnTo>
                  <a:pt x="9360" y="14580"/>
                </a:lnTo>
                <a:lnTo>
                  <a:pt x="9495" y="14244"/>
                </a:lnTo>
                <a:lnTo>
                  <a:pt x="9663" y="13891"/>
                </a:lnTo>
                <a:lnTo>
                  <a:pt x="9855" y="13611"/>
                </a:lnTo>
                <a:lnTo>
                  <a:pt x="10068" y="13351"/>
                </a:lnTo>
                <a:lnTo>
                  <a:pt x="10293" y="13146"/>
                </a:lnTo>
                <a:lnTo>
                  <a:pt x="10552" y="12997"/>
                </a:lnTo>
                <a:lnTo>
                  <a:pt x="10811" y="12885"/>
                </a:lnTo>
                <a:lnTo>
                  <a:pt x="11069" y="12866"/>
                </a:lnTo>
                <a:lnTo>
                  <a:pt x="11351" y="12885"/>
                </a:lnTo>
                <a:lnTo>
                  <a:pt x="11610" y="12997"/>
                </a:lnTo>
                <a:lnTo>
                  <a:pt x="11846" y="13183"/>
                </a:lnTo>
                <a:lnTo>
                  <a:pt x="12060" y="13388"/>
                </a:lnTo>
                <a:lnTo>
                  <a:pt x="12251" y="13648"/>
                </a:lnTo>
                <a:lnTo>
                  <a:pt x="12419" y="13928"/>
                </a:lnTo>
                <a:lnTo>
                  <a:pt x="12555" y="14244"/>
                </a:lnTo>
                <a:lnTo>
                  <a:pt x="12690" y="14617"/>
                </a:lnTo>
                <a:lnTo>
                  <a:pt x="12768" y="15008"/>
                </a:lnTo>
                <a:lnTo>
                  <a:pt x="12836" y="15399"/>
                </a:lnTo>
                <a:lnTo>
                  <a:pt x="12858" y="15753"/>
                </a:lnTo>
                <a:lnTo>
                  <a:pt x="12858" y="16144"/>
                </a:lnTo>
                <a:lnTo>
                  <a:pt x="12813" y="16535"/>
                </a:lnTo>
                <a:lnTo>
                  <a:pt x="12746" y="16888"/>
                </a:lnTo>
                <a:lnTo>
                  <a:pt x="12667" y="17224"/>
                </a:lnTo>
                <a:lnTo>
                  <a:pt x="12510" y="17503"/>
                </a:lnTo>
                <a:lnTo>
                  <a:pt x="12228" y="18043"/>
                </a:lnTo>
                <a:lnTo>
                  <a:pt x="11970" y="18546"/>
                </a:lnTo>
                <a:lnTo>
                  <a:pt x="11868" y="18751"/>
                </a:lnTo>
                <a:lnTo>
                  <a:pt x="11778" y="18974"/>
                </a:lnTo>
                <a:lnTo>
                  <a:pt x="11711" y="19179"/>
                </a:lnTo>
                <a:lnTo>
                  <a:pt x="11666" y="19365"/>
                </a:lnTo>
                <a:lnTo>
                  <a:pt x="11632" y="19570"/>
                </a:lnTo>
                <a:lnTo>
                  <a:pt x="11632" y="19756"/>
                </a:lnTo>
                <a:lnTo>
                  <a:pt x="11632" y="19942"/>
                </a:lnTo>
                <a:lnTo>
                  <a:pt x="11643" y="20110"/>
                </a:lnTo>
                <a:lnTo>
                  <a:pt x="11711" y="20296"/>
                </a:lnTo>
                <a:lnTo>
                  <a:pt x="11801" y="20464"/>
                </a:lnTo>
                <a:lnTo>
                  <a:pt x="11891" y="20650"/>
                </a:lnTo>
                <a:lnTo>
                  <a:pt x="12037" y="20836"/>
                </a:lnTo>
                <a:lnTo>
                  <a:pt x="12206" y="21004"/>
                </a:lnTo>
                <a:lnTo>
                  <a:pt x="12419" y="21190"/>
                </a:lnTo>
                <a:lnTo>
                  <a:pt x="12667" y="21320"/>
                </a:lnTo>
                <a:lnTo>
                  <a:pt x="12960" y="21432"/>
                </a:lnTo>
                <a:lnTo>
                  <a:pt x="13286" y="21544"/>
                </a:lnTo>
                <a:lnTo>
                  <a:pt x="13612" y="21655"/>
                </a:lnTo>
                <a:lnTo>
                  <a:pt x="13983" y="21693"/>
                </a:lnTo>
                <a:lnTo>
                  <a:pt x="14343" y="21730"/>
                </a:lnTo>
                <a:lnTo>
                  <a:pt x="14715" y="21730"/>
                </a:lnTo>
                <a:lnTo>
                  <a:pt x="15075" y="21730"/>
                </a:lnTo>
                <a:lnTo>
                  <a:pt x="15446" y="21655"/>
                </a:lnTo>
                <a:lnTo>
                  <a:pt x="15794" y="21581"/>
                </a:lnTo>
                <a:lnTo>
                  <a:pt x="16132" y="21432"/>
                </a:lnTo>
                <a:lnTo>
                  <a:pt x="16458" y="21302"/>
                </a:lnTo>
                <a:lnTo>
                  <a:pt x="16740" y="21078"/>
                </a:lnTo>
                <a:lnTo>
                  <a:pt x="16976" y="20836"/>
                </a:lnTo>
                <a:lnTo>
                  <a:pt x="17043" y="20650"/>
                </a:lnTo>
                <a:lnTo>
                  <a:pt x="17088" y="20426"/>
                </a:lnTo>
                <a:lnTo>
                  <a:pt x="17133" y="20222"/>
                </a:lnTo>
                <a:lnTo>
                  <a:pt x="17156" y="19980"/>
                </a:lnTo>
                <a:lnTo>
                  <a:pt x="17167" y="19477"/>
                </a:lnTo>
                <a:lnTo>
                  <a:pt x="17167" y="18974"/>
                </a:lnTo>
                <a:lnTo>
                  <a:pt x="17156" y="18397"/>
                </a:lnTo>
                <a:lnTo>
                  <a:pt x="17111" y="17820"/>
                </a:lnTo>
                <a:lnTo>
                  <a:pt x="17066" y="17261"/>
                </a:lnTo>
                <a:lnTo>
                  <a:pt x="16998" y="16646"/>
                </a:lnTo>
                <a:lnTo>
                  <a:pt x="16852" y="15511"/>
                </a:lnTo>
                <a:lnTo>
                  <a:pt x="16740" y="14393"/>
                </a:lnTo>
                <a:lnTo>
                  <a:pt x="16717" y="13928"/>
                </a:lnTo>
                <a:lnTo>
                  <a:pt x="16695" y="13462"/>
                </a:lnTo>
                <a:lnTo>
                  <a:pt x="16717" y="13071"/>
                </a:lnTo>
                <a:lnTo>
                  <a:pt x="16785" y="12755"/>
                </a:lnTo>
                <a:lnTo>
                  <a:pt x="16852" y="12419"/>
                </a:lnTo>
                <a:lnTo>
                  <a:pt x="16953" y="12140"/>
                </a:lnTo>
                <a:lnTo>
                  <a:pt x="17088" y="11898"/>
                </a:lnTo>
                <a:lnTo>
                  <a:pt x="17212" y="11675"/>
                </a:lnTo>
                <a:lnTo>
                  <a:pt x="17370" y="11470"/>
                </a:lnTo>
                <a:lnTo>
                  <a:pt x="17516" y="11284"/>
                </a:lnTo>
                <a:lnTo>
                  <a:pt x="17696" y="11135"/>
                </a:lnTo>
                <a:lnTo>
                  <a:pt x="17865" y="11042"/>
                </a:lnTo>
                <a:lnTo>
                  <a:pt x="18033" y="10930"/>
                </a:lnTo>
                <a:lnTo>
                  <a:pt x="18213" y="10893"/>
                </a:lnTo>
                <a:lnTo>
                  <a:pt x="18382" y="10893"/>
                </a:lnTo>
                <a:lnTo>
                  <a:pt x="18551" y="10967"/>
                </a:lnTo>
                <a:lnTo>
                  <a:pt x="18708" y="11042"/>
                </a:lnTo>
                <a:lnTo>
                  <a:pt x="18855" y="11172"/>
                </a:lnTo>
                <a:lnTo>
                  <a:pt x="19012" y="11358"/>
                </a:lnTo>
                <a:lnTo>
                  <a:pt x="19136" y="11600"/>
                </a:lnTo>
                <a:lnTo>
                  <a:pt x="19271" y="11861"/>
                </a:lnTo>
                <a:lnTo>
                  <a:pt x="19440" y="12028"/>
                </a:lnTo>
                <a:lnTo>
                  <a:pt x="19608" y="12177"/>
                </a:lnTo>
                <a:lnTo>
                  <a:pt x="19822" y="12289"/>
                </a:lnTo>
                <a:lnTo>
                  <a:pt x="20025" y="12289"/>
                </a:lnTo>
                <a:lnTo>
                  <a:pt x="20238" y="12289"/>
                </a:lnTo>
                <a:lnTo>
                  <a:pt x="20452" y="12215"/>
                </a:lnTo>
                <a:lnTo>
                  <a:pt x="20643" y="12103"/>
                </a:lnTo>
                <a:lnTo>
                  <a:pt x="20846" y="11973"/>
                </a:lnTo>
                <a:lnTo>
                  <a:pt x="21037" y="11786"/>
                </a:lnTo>
                <a:lnTo>
                  <a:pt x="21206" y="11563"/>
                </a:lnTo>
                <a:lnTo>
                  <a:pt x="21363" y="11321"/>
                </a:lnTo>
                <a:lnTo>
                  <a:pt x="21465" y="11079"/>
                </a:lnTo>
                <a:lnTo>
                  <a:pt x="21577" y="10744"/>
                </a:lnTo>
                <a:lnTo>
                  <a:pt x="21622" y="10427"/>
                </a:lnTo>
                <a:lnTo>
                  <a:pt x="21645" y="10111"/>
                </a:lnTo>
                <a:lnTo>
                  <a:pt x="21622" y="9608"/>
                </a:lnTo>
                <a:lnTo>
                  <a:pt x="21577" y="9142"/>
                </a:lnTo>
                <a:lnTo>
                  <a:pt x="21465" y="8751"/>
                </a:lnTo>
                <a:lnTo>
                  <a:pt x="21363" y="8397"/>
                </a:lnTo>
                <a:lnTo>
                  <a:pt x="21206" y="8062"/>
                </a:lnTo>
                <a:lnTo>
                  <a:pt x="21037" y="7820"/>
                </a:lnTo>
                <a:lnTo>
                  <a:pt x="20846" y="7597"/>
                </a:lnTo>
                <a:lnTo>
                  <a:pt x="20643" y="7429"/>
                </a:lnTo>
                <a:lnTo>
                  <a:pt x="20452" y="7317"/>
                </a:lnTo>
                <a:lnTo>
                  <a:pt x="20238" y="7206"/>
                </a:lnTo>
                <a:lnTo>
                  <a:pt x="20025" y="7168"/>
                </a:lnTo>
                <a:lnTo>
                  <a:pt x="19822" y="7206"/>
                </a:lnTo>
                <a:lnTo>
                  <a:pt x="19608" y="7243"/>
                </a:lnTo>
                <a:lnTo>
                  <a:pt x="19440" y="7355"/>
                </a:lnTo>
                <a:lnTo>
                  <a:pt x="19271" y="7504"/>
                </a:lnTo>
                <a:lnTo>
                  <a:pt x="19136" y="7708"/>
                </a:lnTo>
                <a:lnTo>
                  <a:pt x="19012" y="7895"/>
                </a:lnTo>
                <a:lnTo>
                  <a:pt x="18832" y="8025"/>
                </a:lnTo>
                <a:lnTo>
                  <a:pt x="18663" y="8174"/>
                </a:lnTo>
                <a:lnTo>
                  <a:pt x="18472" y="8248"/>
                </a:lnTo>
                <a:lnTo>
                  <a:pt x="18270" y="8286"/>
                </a:lnTo>
                <a:lnTo>
                  <a:pt x="18078" y="8323"/>
                </a:lnTo>
                <a:lnTo>
                  <a:pt x="17887" y="8323"/>
                </a:lnTo>
                <a:lnTo>
                  <a:pt x="17696" y="8248"/>
                </a:lnTo>
                <a:lnTo>
                  <a:pt x="17493" y="8174"/>
                </a:lnTo>
                <a:lnTo>
                  <a:pt x="17302" y="8062"/>
                </a:lnTo>
                <a:lnTo>
                  <a:pt x="17133" y="7969"/>
                </a:lnTo>
                <a:lnTo>
                  <a:pt x="16976" y="7783"/>
                </a:lnTo>
                <a:lnTo>
                  <a:pt x="16852" y="7597"/>
                </a:lnTo>
                <a:lnTo>
                  <a:pt x="16740" y="7429"/>
                </a:lnTo>
                <a:lnTo>
                  <a:pt x="16672" y="7168"/>
                </a:lnTo>
                <a:lnTo>
                  <a:pt x="16638" y="6926"/>
                </a:lnTo>
                <a:lnTo>
                  <a:pt x="16616" y="6498"/>
                </a:lnTo>
                <a:lnTo>
                  <a:pt x="16616" y="5772"/>
                </a:lnTo>
                <a:lnTo>
                  <a:pt x="16650" y="4915"/>
                </a:lnTo>
                <a:lnTo>
                  <a:pt x="16695" y="3928"/>
                </a:lnTo>
                <a:lnTo>
                  <a:pt x="16762" y="2960"/>
                </a:lnTo>
                <a:lnTo>
                  <a:pt x="16830" y="1992"/>
                </a:lnTo>
                <a:lnTo>
                  <a:pt x="16908" y="1173"/>
                </a:lnTo>
                <a:lnTo>
                  <a:pt x="16976" y="521"/>
                </a:lnTo>
                <a:lnTo>
                  <a:pt x="16953" y="521"/>
                </a:lnTo>
                <a:lnTo>
                  <a:pt x="16931" y="521"/>
                </a:lnTo>
                <a:lnTo>
                  <a:pt x="16267" y="484"/>
                </a:lnTo>
                <a:lnTo>
                  <a:pt x="15637" y="428"/>
                </a:lnTo>
                <a:lnTo>
                  <a:pt x="15063" y="353"/>
                </a:lnTo>
                <a:lnTo>
                  <a:pt x="14523" y="279"/>
                </a:lnTo>
                <a:lnTo>
                  <a:pt x="14040" y="167"/>
                </a:lnTo>
                <a:lnTo>
                  <a:pt x="13635" y="93"/>
                </a:lnTo>
                <a:lnTo>
                  <a:pt x="13331" y="18"/>
                </a:lnTo>
                <a:lnTo>
                  <a:pt x="13117" y="18"/>
                </a:lnTo>
                <a:lnTo>
                  <a:pt x="12982" y="18"/>
                </a:lnTo>
                <a:lnTo>
                  <a:pt x="12858" y="130"/>
                </a:lnTo>
                <a:lnTo>
                  <a:pt x="12723" y="279"/>
                </a:lnTo>
                <a:lnTo>
                  <a:pt x="12622" y="446"/>
                </a:lnTo>
                <a:lnTo>
                  <a:pt x="12510" y="670"/>
                </a:lnTo>
                <a:lnTo>
                  <a:pt x="12419" y="912"/>
                </a:lnTo>
                <a:lnTo>
                  <a:pt x="12363" y="1210"/>
                </a:lnTo>
                <a:lnTo>
                  <a:pt x="12318" y="1526"/>
                </a:lnTo>
                <a:lnTo>
                  <a:pt x="12273" y="1843"/>
                </a:lnTo>
                <a:lnTo>
                  <a:pt x="12251" y="2215"/>
                </a:lnTo>
                <a:lnTo>
                  <a:pt x="12273" y="2532"/>
                </a:lnTo>
                <a:lnTo>
                  <a:pt x="12318" y="2886"/>
                </a:lnTo>
                <a:lnTo>
                  <a:pt x="12386" y="3240"/>
                </a:lnTo>
                <a:lnTo>
                  <a:pt x="12464" y="3556"/>
                </a:lnTo>
                <a:lnTo>
                  <a:pt x="12577" y="3891"/>
                </a:lnTo>
                <a:lnTo>
                  <a:pt x="12746" y="4171"/>
                </a:lnTo>
                <a:lnTo>
                  <a:pt x="12926" y="4487"/>
                </a:lnTo>
                <a:lnTo>
                  <a:pt x="13050" y="4860"/>
                </a:lnTo>
                <a:lnTo>
                  <a:pt x="13162" y="5251"/>
                </a:lnTo>
                <a:lnTo>
                  <a:pt x="13218" y="5604"/>
                </a:lnTo>
                <a:lnTo>
                  <a:pt x="13263" y="5995"/>
                </a:lnTo>
                <a:lnTo>
                  <a:pt x="13241" y="6386"/>
                </a:lnTo>
                <a:lnTo>
                  <a:pt x="13218" y="6740"/>
                </a:lnTo>
                <a:lnTo>
                  <a:pt x="13139" y="7094"/>
                </a:lnTo>
                <a:lnTo>
                  <a:pt x="13050" y="7429"/>
                </a:lnTo>
                <a:lnTo>
                  <a:pt x="12903" y="7746"/>
                </a:lnTo>
                <a:lnTo>
                  <a:pt x="12723" y="8025"/>
                </a:lnTo>
                <a:lnTo>
                  <a:pt x="12532" y="8286"/>
                </a:lnTo>
                <a:lnTo>
                  <a:pt x="12318" y="8491"/>
                </a:lnTo>
                <a:lnTo>
                  <a:pt x="12060" y="8677"/>
                </a:lnTo>
                <a:lnTo>
                  <a:pt x="11756" y="8788"/>
                </a:lnTo>
                <a:lnTo>
                  <a:pt x="11452" y="8826"/>
                </a:lnTo>
                <a:lnTo>
                  <a:pt x="11283" y="8826"/>
                </a:lnTo>
                <a:lnTo>
                  <a:pt x="11126" y="8826"/>
                </a:lnTo>
                <a:lnTo>
                  <a:pt x="11002" y="8788"/>
                </a:lnTo>
                <a:lnTo>
                  <a:pt x="10845" y="8714"/>
                </a:lnTo>
                <a:lnTo>
                  <a:pt x="10721" y="8640"/>
                </a:lnTo>
                <a:lnTo>
                  <a:pt x="10608" y="8565"/>
                </a:lnTo>
                <a:lnTo>
                  <a:pt x="10485" y="8453"/>
                </a:lnTo>
                <a:lnTo>
                  <a:pt x="10372" y="8323"/>
                </a:lnTo>
                <a:lnTo>
                  <a:pt x="10181" y="8062"/>
                </a:lnTo>
                <a:lnTo>
                  <a:pt x="10035" y="7746"/>
                </a:lnTo>
                <a:lnTo>
                  <a:pt x="9900" y="7392"/>
                </a:lnTo>
                <a:lnTo>
                  <a:pt x="9787" y="7001"/>
                </a:lnTo>
                <a:lnTo>
                  <a:pt x="9731" y="6610"/>
                </a:lnTo>
                <a:lnTo>
                  <a:pt x="9686" y="6219"/>
                </a:lnTo>
                <a:lnTo>
                  <a:pt x="9663" y="5772"/>
                </a:lnTo>
                <a:lnTo>
                  <a:pt x="9686" y="5381"/>
                </a:lnTo>
                <a:lnTo>
                  <a:pt x="9753" y="4990"/>
                </a:lnTo>
                <a:lnTo>
                  <a:pt x="9832" y="4636"/>
                </a:lnTo>
                <a:lnTo>
                  <a:pt x="9945" y="4320"/>
                </a:lnTo>
                <a:lnTo>
                  <a:pt x="10068" y="4022"/>
                </a:lnTo>
                <a:lnTo>
                  <a:pt x="10203" y="3817"/>
                </a:lnTo>
                <a:lnTo>
                  <a:pt x="10316" y="3593"/>
                </a:lnTo>
                <a:lnTo>
                  <a:pt x="10395" y="3351"/>
                </a:lnTo>
                <a:lnTo>
                  <a:pt x="10462" y="3109"/>
                </a:lnTo>
                <a:lnTo>
                  <a:pt x="10507" y="2848"/>
                </a:lnTo>
                <a:lnTo>
                  <a:pt x="10530" y="2606"/>
                </a:lnTo>
                <a:lnTo>
                  <a:pt x="10507" y="2346"/>
                </a:lnTo>
                <a:lnTo>
                  <a:pt x="10462" y="2141"/>
                </a:lnTo>
                <a:lnTo>
                  <a:pt x="10395" y="1880"/>
                </a:lnTo>
                <a:lnTo>
                  <a:pt x="10293" y="1638"/>
                </a:lnTo>
                <a:lnTo>
                  <a:pt x="10158" y="1415"/>
                </a:lnTo>
                <a:lnTo>
                  <a:pt x="9967" y="1210"/>
                </a:lnTo>
                <a:lnTo>
                  <a:pt x="9753" y="986"/>
                </a:lnTo>
                <a:lnTo>
                  <a:pt x="9495" y="819"/>
                </a:lnTo>
                <a:lnTo>
                  <a:pt x="9191" y="670"/>
                </a:lnTo>
                <a:lnTo>
                  <a:pt x="8842" y="521"/>
                </a:lnTo>
                <a:lnTo>
                  <a:pt x="8471" y="446"/>
                </a:lnTo>
                <a:lnTo>
                  <a:pt x="7998" y="428"/>
                </a:lnTo>
                <a:lnTo>
                  <a:pt x="7413" y="428"/>
                </a:lnTo>
                <a:lnTo>
                  <a:pt x="6817" y="446"/>
                </a:lnTo>
                <a:lnTo>
                  <a:pt x="6187" y="521"/>
                </a:lnTo>
                <a:lnTo>
                  <a:pt x="5602" y="633"/>
                </a:lnTo>
                <a:lnTo>
                  <a:pt x="5107" y="744"/>
                </a:lnTo>
                <a:lnTo>
                  <a:pt x="4725" y="856"/>
                </a:lnTo>
                <a:lnTo>
                  <a:pt x="4848" y="1564"/>
                </a:lnTo>
                <a:lnTo>
                  <a:pt x="5028" y="2495"/>
                </a:lnTo>
                <a:lnTo>
                  <a:pt x="5175" y="3556"/>
                </a:lnTo>
                <a:lnTo>
                  <a:pt x="5298" y="4673"/>
                </a:lnTo>
                <a:lnTo>
                  <a:pt x="5343" y="5213"/>
                </a:lnTo>
                <a:lnTo>
                  <a:pt x="5388" y="5753"/>
                </a:lnTo>
                <a:lnTo>
                  <a:pt x="5411" y="6275"/>
                </a:lnTo>
                <a:lnTo>
                  <a:pt x="5411" y="6740"/>
                </a:lnTo>
                <a:lnTo>
                  <a:pt x="5366" y="7168"/>
                </a:lnTo>
                <a:lnTo>
                  <a:pt x="5321" y="7541"/>
                </a:lnTo>
                <a:lnTo>
                  <a:pt x="5287" y="7708"/>
                </a:lnTo>
                <a:lnTo>
                  <a:pt x="5242" y="7857"/>
                </a:lnTo>
                <a:lnTo>
                  <a:pt x="5197" y="7969"/>
                </a:lnTo>
                <a:lnTo>
                  <a:pt x="5130" y="8062"/>
                </a:lnTo>
                <a:lnTo>
                  <a:pt x="5006" y="8248"/>
                </a:lnTo>
                <a:lnTo>
                  <a:pt x="4848" y="8397"/>
                </a:lnTo>
                <a:lnTo>
                  <a:pt x="4725" y="8528"/>
                </a:lnTo>
                <a:lnTo>
                  <a:pt x="4567" y="8640"/>
                </a:lnTo>
                <a:lnTo>
                  <a:pt x="4421" y="8714"/>
                </a:lnTo>
                <a:lnTo>
                  <a:pt x="4263" y="8751"/>
                </a:lnTo>
                <a:lnTo>
                  <a:pt x="4095" y="8788"/>
                </a:lnTo>
                <a:lnTo>
                  <a:pt x="3948" y="8788"/>
                </a:lnTo>
                <a:lnTo>
                  <a:pt x="3791" y="8751"/>
                </a:lnTo>
                <a:lnTo>
                  <a:pt x="3667" y="8714"/>
                </a:lnTo>
                <a:lnTo>
                  <a:pt x="3510" y="8677"/>
                </a:lnTo>
                <a:lnTo>
                  <a:pt x="3386" y="8602"/>
                </a:lnTo>
                <a:lnTo>
                  <a:pt x="3251" y="8491"/>
                </a:lnTo>
                <a:lnTo>
                  <a:pt x="3127" y="8360"/>
                </a:lnTo>
                <a:lnTo>
                  <a:pt x="3015" y="8248"/>
                </a:lnTo>
                <a:lnTo>
                  <a:pt x="2925" y="8062"/>
                </a:lnTo>
                <a:lnTo>
                  <a:pt x="2778" y="7857"/>
                </a:lnTo>
                <a:lnTo>
                  <a:pt x="2610" y="7671"/>
                </a:lnTo>
                <a:lnTo>
                  <a:pt x="2407" y="7541"/>
                </a:lnTo>
                <a:lnTo>
                  <a:pt x="2171" y="7466"/>
                </a:lnTo>
                <a:lnTo>
                  <a:pt x="1957" y="7429"/>
                </a:lnTo>
                <a:lnTo>
                  <a:pt x="1698" y="7429"/>
                </a:lnTo>
                <a:lnTo>
                  <a:pt x="1462" y="7466"/>
                </a:lnTo>
                <a:lnTo>
                  <a:pt x="1226" y="7559"/>
                </a:lnTo>
                <a:lnTo>
                  <a:pt x="989" y="7708"/>
                </a:lnTo>
                <a:lnTo>
                  <a:pt x="776" y="7932"/>
                </a:lnTo>
                <a:lnTo>
                  <a:pt x="551" y="8211"/>
                </a:lnTo>
                <a:lnTo>
                  <a:pt x="382" y="8528"/>
                </a:lnTo>
                <a:lnTo>
                  <a:pt x="315" y="8714"/>
                </a:lnTo>
                <a:lnTo>
                  <a:pt x="236" y="8919"/>
                </a:lnTo>
                <a:lnTo>
                  <a:pt x="191" y="9142"/>
                </a:lnTo>
                <a:lnTo>
                  <a:pt x="123" y="9347"/>
                </a:lnTo>
                <a:lnTo>
                  <a:pt x="78" y="9608"/>
                </a:lnTo>
                <a:lnTo>
                  <a:pt x="56" y="9887"/>
                </a:lnTo>
                <a:lnTo>
                  <a:pt x="33" y="10185"/>
                </a:lnTo>
                <a:lnTo>
                  <a:pt x="33" y="10464"/>
                </a:lnTo>
                <a:lnTo>
                  <a:pt x="33" y="10706"/>
                </a:lnTo>
                <a:lnTo>
                  <a:pt x="56" y="10967"/>
                </a:lnTo>
                <a:lnTo>
                  <a:pt x="78" y="11172"/>
                </a:lnTo>
                <a:lnTo>
                  <a:pt x="123" y="11395"/>
                </a:lnTo>
                <a:lnTo>
                  <a:pt x="168" y="11600"/>
                </a:lnTo>
                <a:lnTo>
                  <a:pt x="236" y="11786"/>
                </a:lnTo>
                <a:lnTo>
                  <a:pt x="292" y="11973"/>
                </a:lnTo>
                <a:lnTo>
                  <a:pt x="382" y="12140"/>
                </a:lnTo>
                <a:lnTo>
                  <a:pt x="540" y="12419"/>
                </a:lnTo>
                <a:lnTo>
                  <a:pt x="731" y="12680"/>
                </a:lnTo>
                <a:lnTo>
                  <a:pt x="944" y="12866"/>
                </a:lnTo>
                <a:lnTo>
                  <a:pt x="1158" y="12997"/>
                </a:lnTo>
                <a:lnTo>
                  <a:pt x="1395" y="13108"/>
                </a:lnTo>
                <a:lnTo>
                  <a:pt x="1608" y="13183"/>
                </a:lnTo>
                <a:lnTo>
                  <a:pt x="1856" y="13183"/>
                </a:lnTo>
                <a:lnTo>
                  <a:pt x="2070" y="13146"/>
                </a:lnTo>
                <a:lnTo>
                  <a:pt x="2261" y="13071"/>
                </a:lnTo>
                <a:lnTo>
                  <a:pt x="2430" y="12960"/>
                </a:lnTo>
                <a:lnTo>
                  <a:pt x="2587" y="12792"/>
                </a:lnTo>
                <a:lnTo>
                  <a:pt x="2688" y="12606"/>
                </a:lnTo>
                <a:lnTo>
                  <a:pt x="2801" y="12419"/>
                </a:lnTo>
                <a:lnTo>
                  <a:pt x="2925" y="12289"/>
                </a:lnTo>
                <a:lnTo>
                  <a:pt x="3082" y="12177"/>
                </a:lnTo>
                <a:lnTo>
                  <a:pt x="3228" y="12103"/>
                </a:lnTo>
                <a:lnTo>
                  <a:pt x="3408" y="12103"/>
                </a:lnTo>
                <a:lnTo>
                  <a:pt x="3577" y="12103"/>
                </a:lnTo>
                <a:lnTo>
                  <a:pt x="3723" y="12177"/>
                </a:lnTo>
                <a:lnTo>
                  <a:pt x="3903" y="12252"/>
                </a:lnTo>
                <a:lnTo>
                  <a:pt x="4072" y="12364"/>
                </a:lnTo>
                <a:lnTo>
                  <a:pt x="4230" y="12494"/>
                </a:lnTo>
                <a:lnTo>
                  <a:pt x="4353" y="12643"/>
                </a:lnTo>
                <a:lnTo>
                  <a:pt x="4488" y="12829"/>
                </a:lnTo>
                <a:lnTo>
                  <a:pt x="4567" y="13034"/>
                </a:lnTo>
                <a:lnTo>
                  <a:pt x="4657" y="13257"/>
                </a:lnTo>
                <a:lnTo>
                  <a:pt x="4702" y="13462"/>
                </a:lnTo>
                <a:lnTo>
                  <a:pt x="4725" y="13686"/>
                </a:lnTo>
                <a:lnTo>
                  <a:pt x="4702" y="14282"/>
                </a:lnTo>
                <a:lnTo>
                  <a:pt x="4657" y="15045"/>
                </a:lnTo>
                <a:lnTo>
                  <a:pt x="4612" y="15976"/>
                </a:lnTo>
                <a:lnTo>
                  <a:pt x="4590" y="16926"/>
                </a:lnTo>
                <a:lnTo>
                  <a:pt x="4567" y="17968"/>
                </a:lnTo>
                <a:lnTo>
                  <a:pt x="4567" y="19011"/>
                </a:lnTo>
                <a:lnTo>
                  <a:pt x="4590" y="19514"/>
                </a:lnTo>
                <a:lnTo>
                  <a:pt x="4612" y="19980"/>
                </a:lnTo>
                <a:lnTo>
                  <a:pt x="4657" y="20426"/>
                </a:lnTo>
                <a:lnTo>
                  <a:pt x="4725" y="20836"/>
                </a:lnTo>
                <a:lnTo>
                  <a:pt x="4848" y="20929"/>
                </a:lnTo>
                <a:lnTo>
                  <a:pt x="5040" y="21004"/>
                </a:lnTo>
                <a:lnTo>
                  <a:pt x="5265" y="21078"/>
                </a:lnTo>
                <a:lnTo>
                  <a:pt x="5478" y="21115"/>
                </a:lnTo>
                <a:lnTo>
                  <a:pt x="6041" y="21115"/>
                </a:lnTo>
                <a:lnTo>
                  <a:pt x="6637" y="21078"/>
                </a:lnTo>
                <a:lnTo>
                  <a:pt x="7312" y="21004"/>
                </a:lnTo>
                <a:lnTo>
                  <a:pt x="7998" y="20929"/>
                </a:lnTo>
                <a:lnTo>
                  <a:pt x="8696" y="20855"/>
                </a:lnTo>
                <a:lnTo>
                  <a:pt x="9360" y="20836"/>
                </a:lnTo>
                <a:close/>
              </a:path>
            </a:pathLst>
          </a:custGeom>
          <a:solidFill>
            <a:srgbClr val="CCC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 smtClean="0"/>
              <a:t>Mvx.Register</a:t>
            </a:r>
            <a:r>
              <a:rPr lang="en-GB" dirty="0" smtClean="0"/>
              <a:t>&lt;T&gt;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772389" y="1688081"/>
            <a:ext cx="2255995" cy="3184934"/>
            <a:chOff x="5772389" y="1688081"/>
            <a:chExt cx="2255995" cy="3184934"/>
          </a:xfrm>
        </p:grpSpPr>
        <p:pic>
          <p:nvPicPr>
            <p:cNvPr id="12" name="Picture 2" descr="C:\Users\Stuart\AppData\Local\Microsoft\Windows\Temporary Internet Files\Content.IE5\WUBK71YZ\MC900436258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2389" y="1688081"/>
              <a:ext cx="2255995" cy="3184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6084169" y="3376612"/>
              <a:ext cx="14401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</a:rPr>
                <a:t>The Container</a:t>
              </a:r>
            </a:p>
            <a:p>
              <a:pPr algn="ctr"/>
              <a:r>
                <a:rPr lang="en-GB" dirty="0" smtClean="0">
                  <a:solidFill>
                    <a:schemeClr val="bg1"/>
                  </a:solidFill>
                </a:rPr>
                <a:t>(</a:t>
              </a:r>
              <a:r>
                <a:rPr lang="en-GB" dirty="0" err="1" smtClean="0">
                  <a:solidFill>
                    <a:schemeClr val="bg1"/>
                  </a:solidFill>
                </a:rPr>
                <a:t>Mvx</a:t>
              </a:r>
              <a:r>
                <a:rPr lang="en-GB" dirty="0" smtClean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340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09133E-6 L 0.54479 -0.1851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40" y="-92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34434E-6 L 0.53229 -0.1712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15" y="-85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39432E-6 L 0.5441 -0.19963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05" y="-99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38445E-6 L 0.54688 -0.1684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44" y="-84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Mvx.Register</a:t>
            </a:r>
            <a:r>
              <a:rPr lang="en-US" dirty="0" smtClean="0"/>
              <a:t>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RegisterSingleton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Lazy - </a:t>
            </a:r>
            <a:r>
              <a:rPr lang="en-US" sz="2800" dirty="0" err="1" smtClean="0"/>
              <a:t>RegisterSingleton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err="1" smtClean="0"/>
              <a:t>RegisterType</a:t>
            </a:r>
            <a:endParaRPr lang="en-US" sz="2800" dirty="0" smtClean="0"/>
          </a:p>
          <a:p>
            <a:endParaRPr lang="en-US" sz="2800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44" y="1660752"/>
            <a:ext cx="60007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15766"/>
            <a:ext cx="66675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20058"/>
            <a:ext cx="55530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9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347614"/>
            <a:ext cx="67818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48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uzzle3"/>
          <p:cNvSpPr>
            <a:spLocks noEditPoints="1" noChangeArrowheads="1"/>
          </p:cNvSpPr>
          <p:nvPr/>
        </p:nvSpPr>
        <p:spPr bwMode="auto">
          <a:xfrm>
            <a:off x="4497652" y="627534"/>
            <a:ext cx="1767227" cy="2399257"/>
          </a:xfrm>
          <a:custGeom>
            <a:avLst/>
            <a:gdLst>
              <a:gd name="T0" fmla="*/ 10391 w 21600"/>
              <a:gd name="T1" fmla="*/ 15806 h 21600"/>
              <a:gd name="T2" fmla="*/ 20551 w 21600"/>
              <a:gd name="T3" fmla="*/ 21088 h 21600"/>
              <a:gd name="T4" fmla="*/ 13180 w 21600"/>
              <a:gd name="T5" fmla="*/ 13801 h 21600"/>
              <a:gd name="T6" fmla="*/ 20551 w 21600"/>
              <a:gd name="T7" fmla="*/ 7025 h 21600"/>
              <a:gd name="T8" fmla="*/ 10500 w 21600"/>
              <a:gd name="T9" fmla="*/ 52 h 21600"/>
              <a:gd name="T10" fmla="*/ 692 w 21600"/>
              <a:gd name="T11" fmla="*/ 6802 h 21600"/>
              <a:gd name="T12" fmla="*/ 8064 w 21600"/>
              <a:gd name="T13" fmla="*/ 13526 h 21600"/>
              <a:gd name="T14" fmla="*/ 692 w 21600"/>
              <a:gd name="T15" fmla="*/ 21088 h 21600"/>
              <a:gd name="T16" fmla="*/ 2273 w 21600"/>
              <a:gd name="T17" fmla="*/ 7719 h 21600"/>
              <a:gd name="T18" fmla="*/ 19149 w 21600"/>
              <a:gd name="T19" fmla="*/ 202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6625" y="20892"/>
                </a:moveTo>
                <a:lnTo>
                  <a:pt x="7105" y="21023"/>
                </a:lnTo>
                <a:lnTo>
                  <a:pt x="7513" y="21088"/>
                </a:lnTo>
                <a:lnTo>
                  <a:pt x="7922" y="21115"/>
                </a:lnTo>
                <a:lnTo>
                  <a:pt x="8242" y="21115"/>
                </a:lnTo>
                <a:lnTo>
                  <a:pt x="8544" y="21062"/>
                </a:lnTo>
                <a:lnTo>
                  <a:pt x="8810" y="20997"/>
                </a:lnTo>
                <a:lnTo>
                  <a:pt x="9023" y="20892"/>
                </a:lnTo>
                <a:lnTo>
                  <a:pt x="9148" y="20761"/>
                </a:lnTo>
                <a:lnTo>
                  <a:pt x="9290" y="20616"/>
                </a:lnTo>
                <a:lnTo>
                  <a:pt x="9361" y="20459"/>
                </a:lnTo>
                <a:lnTo>
                  <a:pt x="9396" y="20289"/>
                </a:lnTo>
                <a:lnTo>
                  <a:pt x="9396" y="20092"/>
                </a:lnTo>
                <a:lnTo>
                  <a:pt x="9325" y="19909"/>
                </a:lnTo>
                <a:lnTo>
                  <a:pt x="9219" y="19738"/>
                </a:lnTo>
                <a:lnTo>
                  <a:pt x="9094" y="19555"/>
                </a:lnTo>
                <a:lnTo>
                  <a:pt x="8917" y="19384"/>
                </a:lnTo>
                <a:lnTo>
                  <a:pt x="8650" y="19162"/>
                </a:lnTo>
                <a:lnTo>
                  <a:pt x="8437" y="18900"/>
                </a:lnTo>
                <a:lnTo>
                  <a:pt x="8277" y="18624"/>
                </a:lnTo>
                <a:lnTo>
                  <a:pt x="8135" y="18349"/>
                </a:lnTo>
                <a:lnTo>
                  <a:pt x="8028" y="18048"/>
                </a:lnTo>
                <a:lnTo>
                  <a:pt x="7993" y="17746"/>
                </a:lnTo>
                <a:lnTo>
                  <a:pt x="7993" y="17471"/>
                </a:lnTo>
                <a:lnTo>
                  <a:pt x="8028" y="17169"/>
                </a:lnTo>
                <a:lnTo>
                  <a:pt x="8135" y="16920"/>
                </a:lnTo>
                <a:lnTo>
                  <a:pt x="8277" y="16671"/>
                </a:lnTo>
                <a:lnTo>
                  <a:pt x="8366" y="16540"/>
                </a:lnTo>
                <a:lnTo>
                  <a:pt x="8473" y="16409"/>
                </a:lnTo>
                <a:lnTo>
                  <a:pt x="8615" y="16317"/>
                </a:lnTo>
                <a:lnTo>
                  <a:pt x="8739" y="16213"/>
                </a:lnTo>
                <a:lnTo>
                  <a:pt x="8881" y="16134"/>
                </a:lnTo>
                <a:lnTo>
                  <a:pt x="9059" y="16055"/>
                </a:lnTo>
                <a:lnTo>
                  <a:pt x="9254" y="15990"/>
                </a:lnTo>
                <a:lnTo>
                  <a:pt x="9432" y="15911"/>
                </a:lnTo>
                <a:lnTo>
                  <a:pt x="9663" y="15885"/>
                </a:lnTo>
                <a:lnTo>
                  <a:pt x="9876" y="15833"/>
                </a:lnTo>
                <a:lnTo>
                  <a:pt x="10142" y="15806"/>
                </a:lnTo>
                <a:lnTo>
                  <a:pt x="10391" y="15806"/>
                </a:lnTo>
                <a:lnTo>
                  <a:pt x="10728" y="15806"/>
                </a:lnTo>
                <a:lnTo>
                  <a:pt x="10995" y="15806"/>
                </a:lnTo>
                <a:lnTo>
                  <a:pt x="11279" y="15833"/>
                </a:lnTo>
                <a:lnTo>
                  <a:pt x="11546" y="15885"/>
                </a:lnTo>
                <a:lnTo>
                  <a:pt x="11776" y="15937"/>
                </a:lnTo>
                <a:lnTo>
                  <a:pt x="12025" y="15990"/>
                </a:lnTo>
                <a:lnTo>
                  <a:pt x="12221" y="16055"/>
                </a:lnTo>
                <a:lnTo>
                  <a:pt x="12434" y="16134"/>
                </a:lnTo>
                <a:lnTo>
                  <a:pt x="12611" y="16213"/>
                </a:lnTo>
                <a:lnTo>
                  <a:pt x="12771" y="16317"/>
                </a:lnTo>
                <a:lnTo>
                  <a:pt x="12913" y="16409"/>
                </a:lnTo>
                <a:lnTo>
                  <a:pt x="13038" y="16514"/>
                </a:lnTo>
                <a:lnTo>
                  <a:pt x="13251" y="16737"/>
                </a:lnTo>
                <a:lnTo>
                  <a:pt x="13428" y="16986"/>
                </a:lnTo>
                <a:lnTo>
                  <a:pt x="13517" y="17248"/>
                </a:lnTo>
                <a:lnTo>
                  <a:pt x="13588" y="17523"/>
                </a:lnTo>
                <a:lnTo>
                  <a:pt x="13588" y="17799"/>
                </a:lnTo>
                <a:lnTo>
                  <a:pt x="13517" y="18074"/>
                </a:lnTo>
                <a:lnTo>
                  <a:pt x="13428" y="18323"/>
                </a:lnTo>
                <a:lnTo>
                  <a:pt x="13286" y="18572"/>
                </a:lnTo>
                <a:lnTo>
                  <a:pt x="13109" y="18808"/>
                </a:lnTo>
                <a:lnTo>
                  <a:pt x="12878" y="19031"/>
                </a:lnTo>
                <a:lnTo>
                  <a:pt x="12434" y="19411"/>
                </a:lnTo>
                <a:lnTo>
                  <a:pt x="12132" y="19738"/>
                </a:lnTo>
                <a:lnTo>
                  <a:pt x="12025" y="19856"/>
                </a:lnTo>
                <a:lnTo>
                  <a:pt x="11919" y="20014"/>
                </a:lnTo>
                <a:lnTo>
                  <a:pt x="11883" y="20132"/>
                </a:lnTo>
                <a:lnTo>
                  <a:pt x="11883" y="20263"/>
                </a:lnTo>
                <a:lnTo>
                  <a:pt x="11883" y="20394"/>
                </a:lnTo>
                <a:lnTo>
                  <a:pt x="11954" y="20485"/>
                </a:lnTo>
                <a:lnTo>
                  <a:pt x="12061" y="20590"/>
                </a:lnTo>
                <a:lnTo>
                  <a:pt x="12185" y="20695"/>
                </a:lnTo>
                <a:lnTo>
                  <a:pt x="12327" y="20787"/>
                </a:lnTo>
                <a:lnTo>
                  <a:pt x="12540" y="20892"/>
                </a:lnTo>
                <a:lnTo>
                  <a:pt x="12771" y="20997"/>
                </a:lnTo>
                <a:lnTo>
                  <a:pt x="13073" y="21088"/>
                </a:lnTo>
                <a:lnTo>
                  <a:pt x="13428" y="21193"/>
                </a:lnTo>
                <a:lnTo>
                  <a:pt x="13873" y="21298"/>
                </a:lnTo>
                <a:lnTo>
                  <a:pt x="14317" y="21390"/>
                </a:lnTo>
                <a:lnTo>
                  <a:pt x="14778" y="21468"/>
                </a:lnTo>
                <a:lnTo>
                  <a:pt x="15294" y="21547"/>
                </a:lnTo>
                <a:lnTo>
                  <a:pt x="15809" y="21600"/>
                </a:lnTo>
                <a:lnTo>
                  <a:pt x="16359" y="21652"/>
                </a:lnTo>
                <a:lnTo>
                  <a:pt x="16875" y="21678"/>
                </a:lnTo>
                <a:lnTo>
                  <a:pt x="17407" y="21678"/>
                </a:lnTo>
                <a:lnTo>
                  <a:pt x="17958" y="21678"/>
                </a:lnTo>
                <a:lnTo>
                  <a:pt x="18473" y="21652"/>
                </a:lnTo>
                <a:lnTo>
                  <a:pt x="18953" y="21573"/>
                </a:lnTo>
                <a:lnTo>
                  <a:pt x="19397" y="21495"/>
                </a:lnTo>
                <a:lnTo>
                  <a:pt x="19841" y="21390"/>
                </a:lnTo>
                <a:lnTo>
                  <a:pt x="20214" y="21272"/>
                </a:lnTo>
                <a:lnTo>
                  <a:pt x="20551" y="21088"/>
                </a:lnTo>
                <a:lnTo>
                  <a:pt x="20480" y="20787"/>
                </a:lnTo>
                <a:lnTo>
                  <a:pt x="20409" y="20485"/>
                </a:lnTo>
                <a:lnTo>
                  <a:pt x="20356" y="20158"/>
                </a:lnTo>
                <a:lnTo>
                  <a:pt x="20356" y="19804"/>
                </a:lnTo>
                <a:lnTo>
                  <a:pt x="20321" y="19083"/>
                </a:lnTo>
                <a:lnTo>
                  <a:pt x="20356" y="18349"/>
                </a:lnTo>
                <a:lnTo>
                  <a:pt x="20409" y="17641"/>
                </a:lnTo>
                <a:lnTo>
                  <a:pt x="20480" y="17012"/>
                </a:lnTo>
                <a:lnTo>
                  <a:pt x="20551" y="16488"/>
                </a:lnTo>
                <a:lnTo>
                  <a:pt x="20551" y="16055"/>
                </a:lnTo>
                <a:lnTo>
                  <a:pt x="20551" y="15911"/>
                </a:lnTo>
                <a:lnTo>
                  <a:pt x="20445" y="15754"/>
                </a:lnTo>
                <a:lnTo>
                  <a:pt x="20356" y="15610"/>
                </a:lnTo>
                <a:lnTo>
                  <a:pt x="20178" y="15452"/>
                </a:lnTo>
                <a:lnTo>
                  <a:pt x="20001" y="15334"/>
                </a:lnTo>
                <a:lnTo>
                  <a:pt x="19770" y="15230"/>
                </a:lnTo>
                <a:lnTo>
                  <a:pt x="19521" y="15125"/>
                </a:lnTo>
                <a:lnTo>
                  <a:pt x="19290" y="15059"/>
                </a:lnTo>
                <a:lnTo>
                  <a:pt x="19024" y="15007"/>
                </a:lnTo>
                <a:lnTo>
                  <a:pt x="18740" y="14954"/>
                </a:lnTo>
                <a:lnTo>
                  <a:pt x="18509" y="14954"/>
                </a:lnTo>
                <a:lnTo>
                  <a:pt x="18225" y="14954"/>
                </a:lnTo>
                <a:lnTo>
                  <a:pt x="17994" y="15007"/>
                </a:lnTo>
                <a:lnTo>
                  <a:pt x="17763" y="15085"/>
                </a:lnTo>
                <a:lnTo>
                  <a:pt x="17550" y="15177"/>
                </a:lnTo>
                <a:lnTo>
                  <a:pt x="17372" y="15308"/>
                </a:lnTo>
                <a:lnTo>
                  <a:pt x="17176" y="15426"/>
                </a:lnTo>
                <a:lnTo>
                  <a:pt x="16928" y="15557"/>
                </a:lnTo>
                <a:lnTo>
                  <a:pt x="16661" y="15636"/>
                </a:lnTo>
                <a:lnTo>
                  <a:pt x="16359" y="15688"/>
                </a:lnTo>
                <a:lnTo>
                  <a:pt x="16022" y="15715"/>
                </a:lnTo>
                <a:lnTo>
                  <a:pt x="15667" y="15688"/>
                </a:lnTo>
                <a:lnTo>
                  <a:pt x="15294" y="15662"/>
                </a:lnTo>
                <a:lnTo>
                  <a:pt x="14956" y="15583"/>
                </a:lnTo>
                <a:lnTo>
                  <a:pt x="14619" y="15479"/>
                </a:lnTo>
                <a:lnTo>
                  <a:pt x="14281" y="15334"/>
                </a:lnTo>
                <a:lnTo>
                  <a:pt x="13961" y="15177"/>
                </a:lnTo>
                <a:lnTo>
                  <a:pt x="13695" y="14981"/>
                </a:lnTo>
                <a:lnTo>
                  <a:pt x="13588" y="14850"/>
                </a:lnTo>
                <a:lnTo>
                  <a:pt x="13482" y="14732"/>
                </a:lnTo>
                <a:lnTo>
                  <a:pt x="13393" y="14600"/>
                </a:lnTo>
                <a:lnTo>
                  <a:pt x="13322" y="14456"/>
                </a:lnTo>
                <a:lnTo>
                  <a:pt x="13251" y="14299"/>
                </a:lnTo>
                <a:lnTo>
                  <a:pt x="13215" y="14155"/>
                </a:lnTo>
                <a:lnTo>
                  <a:pt x="13180" y="13971"/>
                </a:lnTo>
                <a:lnTo>
                  <a:pt x="13180" y="13801"/>
                </a:lnTo>
                <a:lnTo>
                  <a:pt x="13180" y="13591"/>
                </a:lnTo>
                <a:lnTo>
                  <a:pt x="13215" y="13395"/>
                </a:lnTo>
                <a:lnTo>
                  <a:pt x="13251" y="13198"/>
                </a:lnTo>
                <a:lnTo>
                  <a:pt x="13322" y="13015"/>
                </a:lnTo>
                <a:lnTo>
                  <a:pt x="13393" y="12870"/>
                </a:lnTo>
                <a:lnTo>
                  <a:pt x="13482" y="12713"/>
                </a:lnTo>
                <a:lnTo>
                  <a:pt x="13588" y="12569"/>
                </a:lnTo>
                <a:lnTo>
                  <a:pt x="13730" y="12438"/>
                </a:lnTo>
                <a:lnTo>
                  <a:pt x="13997" y="12215"/>
                </a:lnTo>
                <a:lnTo>
                  <a:pt x="14334" y="12005"/>
                </a:lnTo>
                <a:lnTo>
                  <a:pt x="14690" y="11861"/>
                </a:lnTo>
                <a:lnTo>
                  <a:pt x="15063" y="11756"/>
                </a:lnTo>
                <a:lnTo>
                  <a:pt x="15436" y="11678"/>
                </a:lnTo>
                <a:lnTo>
                  <a:pt x="15809" y="11638"/>
                </a:lnTo>
                <a:lnTo>
                  <a:pt x="16182" y="11638"/>
                </a:lnTo>
                <a:lnTo>
                  <a:pt x="16555" y="11678"/>
                </a:lnTo>
                <a:lnTo>
                  <a:pt x="16910" y="11730"/>
                </a:lnTo>
                <a:lnTo>
                  <a:pt x="17248" y="11835"/>
                </a:lnTo>
                <a:lnTo>
                  <a:pt x="17514" y="11966"/>
                </a:lnTo>
                <a:lnTo>
                  <a:pt x="17763" y="12110"/>
                </a:lnTo>
                <a:lnTo>
                  <a:pt x="17887" y="12215"/>
                </a:lnTo>
                <a:lnTo>
                  <a:pt x="18065" y="12307"/>
                </a:lnTo>
                <a:lnTo>
                  <a:pt x="18260" y="12412"/>
                </a:lnTo>
                <a:lnTo>
                  <a:pt x="18438" y="12464"/>
                </a:lnTo>
                <a:lnTo>
                  <a:pt x="18669" y="12543"/>
                </a:lnTo>
                <a:lnTo>
                  <a:pt x="18882" y="12569"/>
                </a:lnTo>
                <a:lnTo>
                  <a:pt x="19113" y="12595"/>
                </a:lnTo>
                <a:lnTo>
                  <a:pt x="19361" y="12608"/>
                </a:lnTo>
                <a:lnTo>
                  <a:pt x="19592" y="12608"/>
                </a:lnTo>
                <a:lnTo>
                  <a:pt x="19841" y="12595"/>
                </a:lnTo>
                <a:lnTo>
                  <a:pt x="20072" y="12543"/>
                </a:lnTo>
                <a:lnTo>
                  <a:pt x="20321" y="12490"/>
                </a:lnTo>
                <a:lnTo>
                  <a:pt x="20551" y="12438"/>
                </a:lnTo>
                <a:lnTo>
                  <a:pt x="20800" y="12333"/>
                </a:lnTo>
                <a:lnTo>
                  <a:pt x="20996" y="12241"/>
                </a:lnTo>
                <a:lnTo>
                  <a:pt x="21244" y="12110"/>
                </a:lnTo>
                <a:lnTo>
                  <a:pt x="21298" y="12032"/>
                </a:lnTo>
                <a:lnTo>
                  <a:pt x="21404" y="11966"/>
                </a:lnTo>
                <a:lnTo>
                  <a:pt x="21475" y="11861"/>
                </a:lnTo>
                <a:lnTo>
                  <a:pt x="21511" y="11730"/>
                </a:lnTo>
                <a:lnTo>
                  <a:pt x="21617" y="11481"/>
                </a:lnTo>
                <a:lnTo>
                  <a:pt x="21653" y="11180"/>
                </a:lnTo>
                <a:lnTo>
                  <a:pt x="21653" y="10826"/>
                </a:lnTo>
                <a:lnTo>
                  <a:pt x="21653" y="10472"/>
                </a:lnTo>
                <a:lnTo>
                  <a:pt x="21582" y="10092"/>
                </a:lnTo>
                <a:lnTo>
                  <a:pt x="21511" y="9725"/>
                </a:lnTo>
                <a:lnTo>
                  <a:pt x="21298" y="8912"/>
                </a:lnTo>
                <a:lnTo>
                  <a:pt x="21067" y="8191"/>
                </a:lnTo>
                <a:lnTo>
                  <a:pt x="20800" y="7536"/>
                </a:lnTo>
                <a:lnTo>
                  <a:pt x="20551" y="7025"/>
                </a:lnTo>
                <a:lnTo>
                  <a:pt x="20001" y="7103"/>
                </a:lnTo>
                <a:lnTo>
                  <a:pt x="19432" y="7156"/>
                </a:lnTo>
                <a:lnTo>
                  <a:pt x="18846" y="7208"/>
                </a:lnTo>
                <a:lnTo>
                  <a:pt x="18225" y="7208"/>
                </a:lnTo>
                <a:lnTo>
                  <a:pt x="17656" y="7208"/>
                </a:lnTo>
                <a:lnTo>
                  <a:pt x="17070" y="7182"/>
                </a:lnTo>
                <a:lnTo>
                  <a:pt x="16484" y="7156"/>
                </a:lnTo>
                <a:lnTo>
                  <a:pt x="15986" y="7103"/>
                </a:lnTo>
                <a:lnTo>
                  <a:pt x="14992" y="6999"/>
                </a:lnTo>
                <a:lnTo>
                  <a:pt x="14210" y="6907"/>
                </a:lnTo>
                <a:lnTo>
                  <a:pt x="13695" y="6828"/>
                </a:lnTo>
                <a:lnTo>
                  <a:pt x="13517" y="6802"/>
                </a:lnTo>
                <a:lnTo>
                  <a:pt x="13073" y="6645"/>
                </a:lnTo>
                <a:lnTo>
                  <a:pt x="12700" y="6474"/>
                </a:lnTo>
                <a:lnTo>
                  <a:pt x="12363" y="6304"/>
                </a:lnTo>
                <a:lnTo>
                  <a:pt x="12132" y="6094"/>
                </a:lnTo>
                <a:lnTo>
                  <a:pt x="11919" y="5871"/>
                </a:lnTo>
                <a:lnTo>
                  <a:pt x="11776" y="5649"/>
                </a:lnTo>
                <a:lnTo>
                  <a:pt x="11688" y="5413"/>
                </a:lnTo>
                <a:lnTo>
                  <a:pt x="11617" y="5190"/>
                </a:lnTo>
                <a:lnTo>
                  <a:pt x="11617" y="4941"/>
                </a:lnTo>
                <a:lnTo>
                  <a:pt x="11652" y="4718"/>
                </a:lnTo>
                <a:lnTo>
                  <a:pt x="11723" y="4482"/>
                </a:lnTo>
                <a:lnTo>
                  <a:pt x="11812" y="4285"/>
                </a:lnTo>
                <a:lnTo>
                  <a:pt x="11919" y="4089"/>
                </a:lnTo>
                <a:lnTo>
                  <a:pt x="12096" y="3905"/>
                </a:lnTo>
                <a:lnTo>
                  <a:pt x="12292" y="3735"/>
                </a:lnTo>
                <a:lnTo>
                  <a:pt x="12505" y="3604"/>
                </a:lnTo>
                <a:lnTo>
                  <a:pt x="12700" y="3460"/>
                </a:lnTo>
                <a:lnTo>
                  <a:pt x="12878" y="3250"/>
                </a:lnTo>
                <a:lnTo>
                  <a:pt x="13038" y="3027"/>
                </a:lnTo>
                <a:lnTo>
                  <a:pt x="13180" y="2752"/>
                </a:lnTo>
                <a:lnTo>
                  <a:pt x="13286" y="2477"/>
                </a:lnTo>
                <a:lnTo>
                  <a:pt x="13322" y="2175"/>
                </a:lnTo>
                <a:lnTo>
                  <a:pt x="13357" y="1874"/>
                </a:lnTo>
                <a:lnTo>
                  <a:pt x="13286" y="1572"/>
                </a:lnTo>
                <a:lnTo>
                  <a:pt x="13180" y="1271"/>
                </a:lnTo>
                <a:lnTo>
                  <a:pt x="13038" y="983"/>
                </a:lnTo>
                <a:lnTo>
                  <a:pt x="12949" y="865"/>
                </a:lnTo>
                <a:lnTo>
                  <a:pt x="12807" y="733"/>
                </a:lnTo>
                <a:lnTo>
                  <a:pt x="12665" y="616"/>
                </a:lnTo>
                <a:lnTo>
                  <a:pt x="12505" y="511"/>
                </a:lnTo>
                <a:lnTo>
                  <a:pt x="12327" y="406"/>
                </a:lnTo>
                <a:lnTo>
                  <a:pt x="12132" y="314"/>
                </a:lnTo>
                <a:lnTo>
                  <a:pt x="11883" y="235"/>
                </a:lnTo>
                <a:lnTo>
                  <a:pt x="11652" y="183"/>
                </a:lnTo>
                <a:lnTo>
                  <a:pt x="11368" y="104"/>
                </a:lnTo>
                <a:lnTo>
                  <a:pt x="11101" y="78"/>
                </a:lnTo>
                <a:lnTo>
                  <a:pt x="10800" y="52"/>
                </a:lnTo>
                <a:lnTo>
                  <a:pt x="10444" y="52"/>
                </a:lnTo>
                <a:lnTo>
                  <a:pt x="10142" y="52"/>
                </a:lnTo>
                <a:lnTo>
                  <a:pt x="9840" y="78"/>
                </a:lnTo>
                <a:lnTo>
                  <a:pt x="9574" y="104"/>
                </a:lnTo>
                <a:lnTo>
                  <a:pt x="9325" y="157"/>
                </a:lnTo>
                <a:lnTo>
                  <a:pt x="9094" y="209"/>
                </a:lnTo>
                <a:lnTo>
                  <a:pt x="8846" y="262"/>
                </a:lnTo>
                <a:lnTo>
                  <a:pt x="8650" y="340"/>
                </a:lnTo>
                <a:lnTo>
                  <a:pt x="8437" y="432"/>
                </a:lnTo>
                <a:lnTo>
                  <a:pt x="8277" y="511"/>
                </a:lnTo>
                <a:lnTo>
                  <a:pt x="8100" y="616"/>
                </a:lnTo>
                <a:lnTo>
                  <a:pt x="7957" y="707"/>
                </a:lnTo>
                <a:lnTo>
                  <a:pt x="7833" y="838"/>
                </a:lnTo>
                <a:lnTo>
                  <a:pt x="7620" y="1061"/>
                </a:lnTo>
                <a:lnTo>
                  <a:pt x="7442" y="1336"/>
                </a:lnTo>
                <a:lnTo>
                  <a:pt x="7353" y="1599"/>
                </a:lnTo>
                <a:lnTo>
                  <a:pt x="7318" y="1900"/>
                </a:lnTo>
                <a:lnTo>
                  <a:pt x="7318" y="2175"/>
                </a:lnTo>
                <a:lnTo>
                  <a:pt x="7353" y="2450"/>
                </a:lnTo>
                <a:lnTo>
                  <a:pt x="7442" y="2726"/>
                </a:lnTo>
                <a:lnTo>
                  <a:pt x="7620" y="2975"/>
                </a:lnTo>
                <a:lnTo>
                  <a:pt x="7833" y="3198"/>
                </a:lnTo>
                <a:lnTo>
                  <a:pt x="8064" y="3433"/>
                </a:lnTo>
                <a:lnTo>
                  <a:pt x="8295" y="3630"/>
                </a:lnTo>
                <a:lnTo>
                  <a:pt x="8508" y="3853"/>
                </a:lnTo>
                <a:lnTo>
                  <a:pt x="8686" y="4089"/>
                </a:lnTo>
                <a:lnTo>
                  <a:pt x="8775" y="4312"/>
                </a:lnTo>
                <a:lnTo>
                  <a:pt x="8846" y="4561"/>
                </a:lnTo>
                <a:lnTo>
                  <a:pt x="8846" y="4810"/>
                </a:lnTo>
                <a:lnTo>
                  <a:pt x="8810" y="5059"/>
                </a:lnTo>
                <a:lnTo>
                  <a:pt x="8721" y="5295"/>
                </a:lnTo>
                <a:lnTo>
                  <a:pt x="8579" y="5544"/>
                </a:lnTo>
                <a:lnTo>
                  <a:pt x="8366" y="5766"/>
                </a:lnTo>
                <a:lnTo>
                  <a:pt x="8135" y="5976"/>
                </a:lnTo>
                <a:lnTo>
                  <a:pt x="7833" y="6199"/>
                </a:lnTo>
                <a:lnTo>
                  <a:pt x="7478" y="6369"/>
                </a:lnTo>
                <a:lnTo>
                  <a:pt x="7069" y="6527"/>
                </a:lnTo>
                <a:lnTo>
                  <a:pt x="6590" y="6671"/>
                </a:lnTo>
                <a:lnTo>
                  <a:pt x="6092" y="6802"/>
                </a:lnTo>
                <a:lnTo>
                  <a:pt x="5684" y="6802"/>
                </a:lnTo>
                <a:lnTo>
                  <a:pt x="5133" y="6802"/>
                </a:lnTo>
                <a:lnTo>
                  <a:pt x="4547" y="6802"/>
                </a:lnTo>
                <a:lnTo>
                  <a:pt x="3872" y="6802"/>
                </a:lnTo>
                <a:lnTo>
                  <a:pt x="3144" y="6802"/>
                </a:lnTo>
                <a:lnTo>
                  <a:pt x="2362" y="6802"/>
                </a:lnTo>
                <a:lnTo>
                  <a:pt x="1545" y="6802"/>
                </a:lnTo>
                <a:lnTo>
                  <a:pt x="692" y="6802"/>
                </a:lnTo>
                <a:lnTo>
                  <a:pt x="586" y="7234"/>
                </a:lnTo>
                <a:lnTo>
                  <a:pt x="461" y="7837"/>
                </a:lnTo>
                <a:lnTo>
                  <a:pt x="355" y="8493"/>
                </a:lnTo>
                <a:lnTo>
                  <a:pt x="248" y="9187"/>
                </a:lnTo>
                <a:lnTo>
                  <a:pt x="142" y="9869"/>
                </a:lnTo>
                <a:lnTo>
                  <a:pt x="106" y="10498"/>
                </a:lnTo>
                <a:lnTo>
                  <a:pt x="106" y="10983"/>
                </a:lnTo>
                <a:lnTo>
                  <a:pt x="106" y="11311"/>
                </a:lnTo>
                <a:lnTo>
                  <a:pt x="213" y="11481"/>
                </a:lnTo>
                <a:lnTo>
                  <a:pt x="319" y="11651"/>
                </a:lnTo>
                <a:lnTo>
                  <a:pt x="497" y="11783"/>
                </a:lnTo>
                <a:lnTo>
                  <a:pt x="692" y="11914"/>
                </a:lnTo>
                <a:lnTo>
                  <a:pt x="941" y="12032"/>
                </a:lnTo>
                <a:lnTo>
                  <a:pt x="1207" y="12110"/>
                </a:lnTo>
                <a:lnTo>
                  <a:pt x="1509" y="12189"/>
                </a:lnTo>
                <a:lnTo>
                  <a:pt x="1794" y="12241"/>
                </a:lnTo>
                <a:lnTo>
                  <a:pt x="2131" y="12267"/>
                </a:lnTo>
                <a:lnTo>
                  <a:pt x="2433" y="12281"/>
                </a:lnTo>
                <a:lnTo>
                  <a:pt x="2735" y="12267"/>
                </a:lnTo>
                <a:lnTo>
                  <a:pt x="3055" y="12241"/>
                </a:lnTo>
                <a:lnTo>
                  <a:pt x="3357" y="12189"/>
                </a:lnTo>
                <a:lnTo>
                  <a:pt x="3623" y="12084"/>
                </a:lnTo>
                <a:lnTo>
                  <a:pt x="3872" y="11979"/>
                </a:lnTo>
                <a:lnTo>
                  <a:pt x="4103" y="11861"/>
                </a:lnTo>
                <a:lnTo>
                  <a:pt x="4316" y="11704"/>
                </a:lnTo>
                <a:lnTo>
                  <a:pt x="4582" y="11612"/>
                </a:lnTo>
                <a:lnTo>
                  <a:pt x="4849" y="11533"/>
                </a:lnTo>
                <a:lnTo>
                  <a:pt x="5169" y="11507"/>
                </a:lnTo>
                <a:lnTo>
                  <a:pt x="5506" y="11481"/>
                </a:lnTo>
                <a:lnTo>
                  <a:pt x="5808" y="11507"/>
                </a:lnTo>
                <a:lnTo>
                  <a:pt x="6146" y="11560"/>
                </a:lnTo>
                <a:lnTo>
                  <a:pt x="6501" y="11651"/>
                </a:lnTo>
                <a:lnTo>
                  <a:pt x="6803" y="11783"/>
                </a:lnTo>
                <a:lnTo>
                  <a:pt x="7105" y="11940"/>
                </a:lnTo>
                <a:lnTo>
                  <a:pt x="7353" y="12110"/>
                </a:lnTo>
                <a:lnTo>
                  <a:pt x="7584" y="12333"/>
                </a:lnTo>
                <a:lnTo>
                  <a:pt x="7798" y="12595"/>
                </a:lnTo>
                <a:lnTo>
                  <a:pt x="7922" y="12870"/>
                </a:lnTo>
                <a:lnTo>
                  <a:pt x="8028" y="13198"/>
                </a:lnTo>
                <a:lnTo>
                  <a:pt x="8064" y="13526"/>
                </a:lnTo>
                <a:lnTo>
                  <a:pt x="8028" y="13775"/>
                </a:lnTo>
                <a:lnTo>
                  <a:pt x="7922" y="13998"/>
                </a:lnTo>
                <a:lnTo>
                  <a:pt x="7798" y="14220"/>
                </a:lnTo>
                <a:lnTo>
                  <a:pt x="7584" y="14404"/>
                </a:lnTo>
                <a:lnTo>
                  <a:pt x="7353" y="14574"/>
                </a:lnTo>
                <a:lnTo>
                  <a:pt x="7105" y="14732"/>
                </a:lnTo>
                <a:lnTo>
                  <a:pt x="6803" y="14850"/>
                </a:lnTo>
                <a:lnTo>
                  <a:pt x="6501" y="14954"/>
                </a:lnTo>
                <a:lnTo>
                  <a:pt x="6146" y="15033"/>
                </a:lnTo>
                <a:lnTo>
                  <a:pt x="5808" y="15085"/>
                </a:lnTo>
                <a:lnTo>
                  <a:pt x="5506" y="15085"/>
                </a:lnTo>
                <a:lnTo>
                  <a:pt x="5169" y="15059"/>
                </a:lnTo>
                <a:lnTo>
                  <a:pt x="4849" y="15007"/>
                </a:lnTo>
                <a:lnTo>
                  <a:pt x="4582" y="14902"/>
                </a:lnTo>
                <a:lnTo>
                  <a:pt x="4316" y="14784"/>
                </a:lnTo>
                <a:lnTo>
                  <a:pt x="4103" y="14600"/>
                </a:lnTo>
                <a:lnTo>
                  <a:pt x="3907" y="14430"/>
                </a:lnTo>
                <a:lnTo>
                  <a:pt x="3659" y="14299"/>
                </a:lnTo>
                <a:lnTo>
                  <a:pt x="3428" y="14194"/>
                </a:lnTo>
                <a:lnTo>
                  <a:pt x="3179" y="14129"/>
                </a:lnTo>
                <a:lnTo>
                  <a:pt x="2913" y="14102"/>
                </a:lnTo>
                <a:lnTo>
                  <a:pt x="2646" y="14102"/>
                </a:lnTo>
                <a:lnTo>
                  <a:pt x="2362" y="14129"/>
                </a:lnTo>
                <a:lnTo>
                  <a:pt x="2096" y="14168"/>
                </a:lnTo>
                <a:lnTo>
                  <a:pt x="1811" y="14273"/>
                </a:lnTo>
                <a:lnTo>
                  <a:pt x="1545" y="14378"/>
                </a:lnTo>
                <a:lnTo>
                  <a:pt x="1314" y="14496"/>
                </a:lnTo>
                <a:lnTo>
                  <a:pt x="1065" y="14653"/>
                </a:lnTo>
                <a:lnTo>
                  <a:pt x="870" y="14797"/>
                </a:lnTo>
                <a:lnTo>
                  <a:pt x="657" y="14981"/>
                </a:lnTo>
                <a:lnTo>
                  <a:pt x="497" y="15177"/>
                </a:lnTo>
                <a:lnTo>
                  <a:pt x="390" y="15413"/>
                </a:lnTo>
                <a:lnTo>
                  <a:pt x="284" y="15636"/>
                </a:lnTo>
                <a:lnTo>
                  <a:pt x="248" y="15911"/>
                </a:lnTo>
                <a:lnTo>
                  <a:pt x="284" y="16239"/>
                </a:lnTo>
                <a:lnTo>
                  <a:pt x="319" y="16566"/>
                </a:lnTo>
                <a:lnTo>
                  <a:pt x="497" y="17340"/>
                </a:lnTo>
                <a:lnTo>
                  <a:pt x="692" y="18152"/>
                </a:lnTo>
                <a:lnTo>
                  <a:pt x="799" y="18559"/>
                </a:lnTo>
                <a:lnTo>
                  <a:pt x="905" y="18978"/>
                </a:lnTo>
                <a:lnTo>
                  <a:pt x="959" y="19384"/>
                </a:lnTo>
                <a:lnTo>
                  <a:pt x="994" y="19791"/>
                </a:lnTo>
                <a:lnTo>
                  <a:pt x="994" y="20132"/>
                </a:lnTo>
                <a:lnTo>
                  <a:pt x="959" y="20485"/>
                </a:lnTo>
                <a:lnTo>
                  <a:pt x="941" y="20669"/>
                </a:lnTo>
                <a:lnTo>
                  <a:pt x="870" y="20813"/>
                </a:lnTo>
                <a:lnTo>
                  <a:pt x="799" y="20970"/>
                </a:lnTo>
                <a:lnTo>
                  <a:pt x="692" y="21088"/>
                </a:lnTo>
                <a:lnTo>
                  <a:pt x="1474" y="20997"/>
                </a:lnTo>
                <a:lnTo>
                  <a:pt x="2291" y="20866"/>
                </a:lnTo>
                <a:lnTo>
                  <a:pt x="3108" y="20787"/>
                </a:lnTo>
                <a:lnTo>
                  <a:pt x="3907" y="20721"/>
                </a:lnTo>
                <a:lnTo>
                  <a:pt x="4653" y="20695"/>
                </a:lnTo>
                <a:lnTo>
                  <a:pt x="5364" y="20695"/>
                </a:lnTo>
                <a:lnTo>
                  <a:pt x="5701" y="20721"/>
                </a:lnTo>
                <a:lnTo>
                  <a:pt x="6057" y="20761"/>
                </a:lnTo>
                <a:lnTo>
                  <a:pt x="6323" y="20813"/>
                </a:lnTo>
                <a:lnTo>
                  <a:pt x="6625" y="20892"/>
                </a:lnTo>
                <a:close/>
              </a:path>
            </a:pathLst>
          </a:custGeom>
          <a:solidFill>
            <a:srgbClr val="FFBE7D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Puzzle2"/>
          <p:cNvSpPr>
            <a:spLocks noEditPoints="1" noChangeArrowheads="1"/>
          </p:cNvSpPr>
          <p:nvPr/>
        </p:nvSpPr>
        <p:spPr bwMode="auto">
          <a:xfrm>
            <a:off x="3983665" y="2375473"/>
            <a:ext cx="2820583" cy="2185321"/>
          </a:xfrm>
          <a:custGeom>
            <a:avLst/>
            <a:gdLst>
              <a:gd name="T0" fmla="*/ 11 w 21600"/>
              <a:gd name="T1" fmla="*/ 13386 h 21600"/>
              <a:gd name="T2" fmla="*/ 4202 w 21600"/>
              <a:gd name="T3" fmla="*/ 21161 h 21600"/>
              <a:gd name="T4" fmla="*/ 10400 w 21600"/>
              <a:gd name="T5" fmla="*/ 13909 h 21600"/>
              <a:gd name="T6" fmla="*/ 16821 w 21600"/>
              <a:gd name="T7" fmla="*/ 21190 h 21600"/>
              <a:gd name="T8" fmla="*/ 21600 w 21600"/>
              <a:gd name="T9" fmla="*/ 15083 h 21600"/>
              <a:gd name="T10" fmla="*/ 16889 w 21600"/>
              <a:gd name="T11" fmla="*/ 5739 h 21600"/>
              <a:gd name="T12" fmla="*/ 10800 w 21600"/>
              <a:gd name="T13" fmla="*/ 28 h 21600"/>
              <a:gd name="T14" fmla="*/ 4202 w 21600"/>
              <a:gd name="T15" fmla="*/ 5894 h 21600"/>
              <a:gd name="T16" fmla="*/ 5388 w 21600"/>
              <a:gd name="T17" fmla="*/ 6742 h 21600"/>
              <a:gd name="T18" fmla="*/ 16177 w 21600"/>
              <a:gd name="T19" fmla="*/ 20441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4247" y="12354"/>
                </a:moveTo>
                <a:lnTo>
                  <a:pt x="4134" y="12468"/>
                </a:lnTo>
                <a:lnTo>
                  <a:pt x="4010" y="12581"/>
                </a:lnTo>
                <a:lnTo>
                  <a:pt x="3897" y="12637"/>
                </a:lnTo>
                <a:lnTo>
                  <a:pt x="3773" y="12694"/>
                </a:lnTo>
                <a:lnTo>
                  <a:pt x="3637" y="12694"/>
                </a:lnTo>
                <a:lnTo>
                  <a:pt x="3524" y="12694"/>
                </a:lnTo>
                <a:lnTo>
                  <a:pt x="3400" y="12665"/>
                </a:lnTo>
                <a:lnTo>
                  <a:pt x="3287" y="12609"/>
                </a:lnTo>
                <a:lnTo>
                  <a:pt x="3027" y="12496"/>
                </a:lnTo>
                <a:lnTo>
                  <a:pt x="2790" y="12340"/>
                </a:lnTo>
                <a:lnTo>
                  <a:pt x="2530" y="12142"/>
                </a:lnTo>
                <a:lnTo>
                  <a:pt x="2293" y="11987"/>
                </a:lnTo>
                <a:lnTo>
                  <a:pt x="2033" y="11817"/>
                </a:lnTo>
                <a:lnTo>
                  <a:pt x="1773" y="11676"/>
                </a:lnTo>
                <a:lnTo>
                  <a:pt x="1638" y="11662"/>
                </a:lnTo>
                <a:lnTo>
                  <a:pt x="1513" y="11634"/>
                </a:lnTo>
                <a:lnTo>
                  <a:pt x="1378" y="11634"/>
                </a:lnTo>
                <a:lnTo>
                  <a:pt x="1253" y="11634"/>
                </a:lnTo>
                <a:lnTo>
                  <a:pt x="1118" y="11662"/>
                </a:lnTo>
                <a:lnTo>
                  <a:pt x="971" y="11732"/>
                </a:lnTo>
                <a:lnTo>
                  <a:pt x="835" y="11817"/>
                </a:lnTo>
                <a:lnTo>
                  <a:pt x="711" y="11959"/>
                </a:lnTo>
                <a:lnTo>
                  <a:pt x="553" y="12086"/>
                </a:lnTo>
                <a:lnTo>
                  <a:pt x="429" y="12284"/>
                </a:lnTo>
                <a:lnTo>
                  <a:pt x="271" y="12524"/>
                </a:lnTo>
                <a:lnTo>
                  <a:pt x="146" y="12793"/>
                </a:lnTo>
                <a:lnTo>
                  <a:pt x="79" y="12962"/>
                </a:lnTo>
                <a:lnTo>
                  <a:pt x="33" y="13146"/>
                </a:lnTo>
                <a:lnTo>
                  <a:pt x="11" y="13386"/>
                </a:lnTo>
                <a:lnTo>
                  <a:pt x="11" y="13641"/>
                </a:lnTo>
                <a:lnTo>
                  <a:pt x="33" y="13881"/>
                </a:lnTo>
                <a:lnTo>
                  <a:pt x="101" y="14150"/>
                </a:lnTo>
                <a:lnTo>
                  <a:pt x="192" y="14404"/>
                </a:lnTo>
                <a:lnTo>
                  <a:pt x="293" y="14645"/>
                </a:lnTo>
                <a:lnTo>
                  <a:pt x="451" y="14857"/>
                </a:lnTo>
                <a:lnTo>
                  <a:pt x="621" y="15054"/>
                </a:lnTo>
                <a:lnTo>
                  <a:pt x="734" y="15125"/>
                </a:lnTo>
                <a:lnTo>
                  <a:pt x="835" y="15210"/>
                </a:lnTo>
                <a:lnTo>
                  <a:pt x="948" y="15267"/>
                </a:lnTo>
                <a:lnTo>
                  <a:pt x="1084" y="15323"/>
                </a:lnTo>
                <a:lnTo>
                  <a:pt x="1208" y="15351"/>
                </a:lnTo>
                <a:lnTo>
                  <a:pt x="1355" y="15380"/>
                </a:lnTo>
                <a:lnTo>
                  <a:pt x="1513" y="15380"/>
                </a:lnTo>
                <a:lnTo>
                  <a:pt x="1683" y="15380"/>
                </a:lnTo>
                <a:lnTo>
                  <a:pt x="1864" y="15351"/>
                </a:lnTo>
                <a:lnTo>
                  <a:pt x="2033" y="15323"/>
                </a:lnTo>
                <a:lnTo>
                  <a:pt x="2225" y="15238"/>
                </a:lnTo>
                <a:lnTo>
                  <a:pt x="2428" y="15153"/>
                </a:lnTo>
                <a:lnTo>
                  <a:pt x="2745" y="15026"/>
                </a:lnTo>
                <a:lnTo>
                  <a:pt x="3005" y="14913"/>
                </a:lnTo>
                <a:lnTo>
                  <a:pt x="3264" y="14828"/>
                </a:lnTo>
                <a:lnTo>
                  <a:pt x="3513" y="14800"/>
                </a:lnTo>
                <a:lnTo>
                  <a:pt x="3615" y="14828"/>
                </a:lnTo>
                <a:lnTo>
                  <a:pt x="3728" y="14857"/>
                </a:lnTo>
                <a:lnTo>
                  <a:pt x="3807" y="14913"/>
                </a:lnTo>
                <a:lnTo>
                  <a:pt x="3920" y="14998"/>
                </a:lnTo>
                <a:lnTo>
                  <a:pt x="4010" y="15097"/>
                </a:lnTo>
                <a:lnTo>
                  <a:pt x="4089" y="15238"/>
                </a:lnTo>
                <a:lnTo>
                  <a:pt x="4179" y="15408"/>
                </a:lnTo>
                <a:lnTo>
                  <a:pt x="4247" y="15620"/>
                </a:lnTo>
                <a:lnTo>
                  <a:pt x="4326" y="15860"/>
                </a:lnTo>
                <a:lnTo>
                  <a:pt x="4394" y="16129"/>
                </a:lnTo>
                <a:lnTo>
                  <a:pt x="4439" y="16440"/>
                </a:lnTo>
                <a:lnTo>
                  <a:pt x="4507" y="16737"/>
                </a:lnTo>
                <a:lnTo>
                  <a:pt x="4552" y="17090"/>
                </a:lnTo>
                <a:lnTo>
                  <a:pt x="4575" y="17443"/>
                </a:lnTo>
                <a:lnTo>
                  <a:pt x="4586" y="17825"/>
                </a:lnTo>
                <a:lnTo>
                  <a:pt x="4586" y="18193"/>
                </a:lnTo>
                <a:lnTo>
                  <a:pt x="4586" y="18574"/>
                </a:lnTo>
                <a:lnTo>
                  <a:pt x="4586" y="18984"/>
                </a:lnTo>
                <a:lnTo>
                  <a:pt x="4552" y="19366"/>
                </a:lnTo>
                <a:lnTo>
                  <a:pt x="4507" y="19748"/>
                </a:lnTo>
                <a:lnTo>
                  <a:pt x="4462" y="20129"/>
                </a:lnTo>
                <a:lnTo>
                  <a:pt x="4371" y="20483"/>
                </a:lnTo>
                <a:lnTo>
                  <a:pt x="4292" y="20836"/>
                </a:lnTo>
                <a:lnTo>
                  <a:pt x="4202" y="21161"/>
                </a:lnTo>
                <a:lnTo>
                  <a:pt x="4744" y="21161"/>
                </a:lnTo>
                <a:lnTo>
                  <a:pt x="5264" y="21161"/>
                </a:lnTo>
                <a:lnTo>
                  <a:pt x="5784" y="21161"/>
                </a:lnTo>
                <a:lnTo>
                  <a:pt x="6235" y="21161"/>
                </a:lnTo>
                <a:lnTo>
                  <a:pt x="6676" y="21161"/>
                </a:lnTo>
                <a:lnTo>
                  <a:pt x="7060" y="21161"/>
                </a:lnTo>
                <a:lnTo>
                  <a:pt x="7410" y="21161"/>
                </a:lnTo>
                <a:lnTo>
                  <a:pt x="7670" y="21161"/>
                </a:lnTo>
                <a:lnTo>
                  <a:pt x="8020" y="21020"/>
                </a:lnTo>
                <a:lnTo>
                  <a:pt x="8303" y="20893"/>
                </a:lnTo>
                <a:lnTo>
                  <a:pt x="8563" y="20695"/>
                </a:lnTo>
                <a:lnTo>
                  <a:pt x="8800" y="20511"/>
                </a:lnTo>
                <a:lnTo>
                  <a:pt x="8969" y="20285"/>
                </a:lnTo>
                <a:lnTo>
                  <a:pt x="9150" y="20045"/>
                </a:lnTo>
                <a:lnTo>
                  <a:pt x="9252" y="19804"/>
                </a:lnTo>
                <a:lnTo>
                  <a:pt x="9342" y="19550"/>
                </a:lnTo>
                <a:lnTo>
                  <a:pt x="9410" y="19281"/>
                </a:lnTo>
                <a:lnTo>
                  <a:pt x="9433" y="19013"/>
                </a:lnTo>
                <a:lnTo>
                  <a:pt x="9433" y="18744"/>
                </a:lnTo>
                <a:lnTo>
                  <a:pt x="9387" y="18504"/>
                </a:lnTo>
                <a:lnTo>
                  <a:pt x="9320" y="18221"/>
                </a:lnTo>
                <a:lnTo>
                  <a:pt x="9207" y="17981"/>
                </a:lnTo>
                <a:lnTo>
                  <a:pt x="9105" y="17740"/>
                </a:lnTo>
                <a:lnTo>
                  <a:pt x="8924" y="17514"/>
                </a:lnTo>
                <a:lnTo>
                  <a:pt x="8777" y="17274"/>
                </a:lnTo>
                <a:lnTo>
                  <a:pt x="8642" y="17034"/>
                </a:lnTo>
                <a:lnTo>
                  <a:pt x="8563" y="16765"/>
                </a:lnTo>
                <a:lnTo>
                  <a:pt x="8472" y="16468"/>
                </a:lnTo>
                <a:lnTo>
                  <a:pt x="8450" y="16157"/>
                </a:lnTo>
                <a:lnTo>
                  <a:pt x="8450" y="15860"/>
                </a:lnTo>
                <a:lnTo>
                  <a:pt x="8472" y="15563"/>
                </a:lnTo>
                <a:lnTo>
                  <a:pt x="8540" y="15267"/>
                </a:lnTo>
                <a:lnTo>
                  <a:pt x="8642" y="14998"/>
                </a:lnTo>
                <a:lnTo>
                  <a:pt x="8777" y="14729"/>
                </a:lnTo>
                <a:lnTo>
                  <a:pt x="8868" y="14616"/>
                </a:lnTo>
                <a:lnTo>
                  <a:pt x="8969" y="14475"/>
                </a:lnTo>
                <a:lnTo>
                  <a:pt x="9060" y="14376"/>
                </a:lnTo>
                <a:lnTo>
                  <a:pt x="9184" y="14291"/>
                </a:lnTo>
                <a:lnTo>
                  <a:pt x="9297" y="14206"/>
                </a:lnTo>
                <a:lnTo>
                  <a:pt x="9433" y="14121"/>
                </a:lnTo>
                <a:lnTo>
                  <a:pt x="9579" y="14051"/>
                </a:lnTo>
                <a:lnTo>
                  <a:pt x="9726" y="13994"/>
                </a:lnTo>
                <a:lnTo>
                  <a:pt x="9884" y="13938"/>
                </a:lnTo>
                <a:lnTo>
                  <a:pt x="10054" y="13909"/>
                </a:lnTo>
                <a:lnTo>
                  <a:pt x="10257" y="13881"/>
                </a:lnTo>
                <a:lnTo>
                  <a:pt x="10449" y="13881"/>
                </a:lnTo>
                <a:lnTo>
                  <a:pt x="10664" y="13881"/>
                </a:lnTo>
                <a:lnTo>
                  <a:pt x="10856" y="13909"/>
                </a:lnTo>
                <a:lnTo>
                  <a:pt x="11037" y="13966"/>
                </a:lnTo>
                <a:lnTo>
                  <a:pt x="11206" y="14023"/>
                </a:lnTo>
                <a:lnTo>
                  <a:pt x="11353" y="14093"/>
                </a:lnTo>
                <a:lnTo>
                  <a:pt x="11511" y="14178"/>
                </a:lnTo>
                <a:lnTo>
                  <a:pt x="11635" y="14263"/>
                </a:lnTo>
                <a:lnTo>
                  <a:pt x="11748" y="14376"/>
                </a:lnTo>
                <a:lnTo>
                  <a:pt x="11861" y="14475"/>
                </a:lnTo>
                <a:lnTo>
                  <a:pt x="11941" y="14616"/>
                </a:lnTo>
                <a:lnTo>
                  <a:pt x="12031" y="14758"/>
                </a:lnTo>
                <a:lnTo>
                  <a:pt x="12099" y="14885"/>
                </a:lnTo>
                <a:lnTo>
                  <a:pt x="12200" y="15210"/>
                </a:lnTo>
                <a:lnTo>
                  <a:pt x="12268" y="15507"/>
                </a:lnTo>
                <a:lnTo>
                  <a:pt x="12291" y="15832"/>
                </a:lnTo>
                <a:lnTo>
                  <a:pt x="12291" y="16157"/>
                </a:lnTo>
                <a:lnTo>
                  <a:pt x="12246" y="16482"/>
                </a:lnTo>
                <a:lnTo>
                  <a:pt x="12178" y="16807"/>
                </a:lnTo>
                <a:lnTo>
                  <a:pt x="12099" y="17090"/>
                </a:lnTo>
                <a:lnTo>
                  <a:pt x="12008" y="17330"/>
                </a:lnTo>
                <a:lnTo>
                  <a:pt x="11884" y="17542"/>
                </a:lnTo>
                <a:lnTo>
                  <a:pt x="11748" y="17712"/>
                </a:lnTo>
                <a:lnTo>
                  <a:pt x="11613" y="17839"/>
                </a:lnTo>
                <a:lnTo>
                  <a:pt x="11489" y="18037"/>
                </a:lnTo>
                <a:lnTo>
                  <a:pt x="11398" y="18221"/>
                </a:lnTo>
                <a:lnTo>
                  <a:pt x="11319" y="18447"/>
                </a:lnTo>
                <a:lnTo>
                  <a:pt x="11251" y="18659"/>
                </a:lnTo>
                <a:lnTo>
                  <a:pt x="11206" y="18900"/>
                </a:lnTo>
                <a:lnTo>
                  <a:pt x="11184" y="19154"/>
                </a:lnTo>
                <a:lnTo>
                  <a:pt x="11184" y="19423"/>
                </a:lnTo>
                <a:lnTo>
                  <a:pt x="11229" y="19663"/>
                </a:lnTo>
                <a:lnTo>
                  <a:pt x="11297" y="19903"/>
                </a:lnTo>
                <a:lnTo>
                  <a:pt x="11376" y="20158"/>
                </a:lnTo>
                <a:lnTo>
                  <a:pt x="11511" y="20398"/>
                </a:lnTo>
                <a:lnTo>
                  <a:pt x="11681" y="20610"/>
                </a:lnTo>
                <a:lnTo>
                  <a:pt x="11884" y="20808"/>
                </a:lnTo>
                <a:lnTo>
                  <a:pt x="12121" y="20992"/>
                </a:lnTo>
                <a:lnTo>
                  <a:pt x="12404" y="21161"/>
                </a:lnTo>
                <a:lnTo>
                  <a:pt x="12528" y="21190"/>
                </a:lnTo>
                <a:lnTo>
                  <a:pt x="12856" y="21274"/>
                </a:lnTo>
                <a:lnTo>
                  <a:pt x="13330" y="21373"/>
                </a:lnTo>
                <a:lnTo>
                  <a:pt x="13963" y="21486"/>
                </a:lnTo>
                <a:lnTo>
                  <a:pt x="14313" y="21543"/>
                </a:lnTo>
                <a:lnTo>
                  <a:pt x="14652" y="21571"/>
                </a:lnTo>
                <a:lnTo>
                  <a:pt x="15025" y="21600"/>
                </a:lnTo>
                <a:lnTo>
                  <a:pt x="15409" y="21600"/>
                </a:lnTo>
                <a:lnTo>
                  <a:pt x="15782" y="21600"/>
                </a:lnTo>
                <a:lnTo>
                  <a:pt x="16177" y="21571"/>
                </a:lnTo>
                <a:lnTo>
                  <a:pt x="16516" y="21486"/>
                </a:lnTo>
                <a:lnTo>
                  <a:pt x="16889" y="21402"/>
                </a:lnTo>
                <a:lnTo>
                  <a:pt x="16821" y="21190"/>
                </a:lnTo>
                <a:lnTo>
                  <a:pt x="16776" y="20935"/>
                </a:lnTo>
                <a:lnTo>
                  <a:pt x="16742" y="20667"/>
                </a:lnTo>
                <a:lnTo>
                  <a:pt x="16719" y="20370"/>
                </a:lnTo>
                <a:lnTo>
                  <a:pt x="16697" y="19719"/>
                </a:lnTo>
                <a:lnTo>
                  <a:pt x="16697" y="19013"/>
                </a:lnTo>
                <a:lnTo>
                  <a:pt x="16719" y="18306"/>
                </a:lnTo>
                <a:lnTo>
                  <a:pt x="16753" y="17599"/>
                </a:lnTo>
                <a:lnTo>
                  <a:pt x="16821" y="16949"/>
                </a:lnTo>
                <a:lnTo>
                  <a:pt x="16889" y="16383"/>
                </a:lnTo>
                <a:lnTo>
                  <a:pt x="16934" y="16129"/>
                </a:lnTo>
                <a:lnTo>
                  <a:pt x="17002" y="15945"/>
                </a:lnTo>
                <a:lnTo>
                  <a:pt x="17081" y="15790"/>
                </a:lnTo>
                <a:lnTo>
                  <a:pt x="17194" y="15648"/>
                </a:lnTo>
                <a:lnTo>
                  <a:pt x="17318" y="15563"/>
                </a:lnTo>
                <a:lnTo>
                  <a:pt x="17453" y="15507"/>
                </a:lnTo>
                <a:lnTo>
                  <a:pt x="17600" y="15450"/>
                </a:lnTo>
                <a:lnTo>
                  <a:pt x="17758" y="15450"/>
                </a:lnTo>
                <a:lnTo>
                  <a:pt x="17905" y="15479"/>
                </a:lnTo>
                <a:lnTo>
                  <a:pt x="18064" y="15535"/>
                </a:lnTo>
                <a:lnTo>
                  <a:pt x="18233" y="15620"/>
                </a:lnTo>
                <a:lnTo>
                  <a:pt x="18380" y="15733"/>
                </a:lnTo>
                <a:lnTo>
                  <a:pt x="18561" y="15832"/>
                </a:lnTo>
                <a:lnTo>
                  <a:pt x="18707" y="15973"/>
                </a:lnTo>
                <a:lnTo>
                  <a:pt x="18866" y="16129"/>
                </a:lnTo>
                <a:lnTo>
                  <a:pt x="18990" y="16327"/>
                </a:lnTo>
                <a:lnTo>
                  <a:pt x="19125" y="16482"/>
                </a:lnTo>
                <a:lnTo>
                  <a:pt x="19295" y="16624"/>
                </a:lnTo>
                <a:lnTo>
                  <a:pt x="19464" y="16737"/>
                </a:lnTo>
                <a:lnTo>
                  <a:pt x="19668" y="16807"/>
                </a:lnTo>
                <a:lnTo>
                  <a:pt x="19860" y="16836"/>
                </a:lnTo>
                <a:lnTo>
                  <a:pt x="20052" y="16864"/>
                </a:lnTo>
                <a:lnTo>
                  <a:pt x="20266" y="16836"/>
                </a:lnTo>
                <a:lnTo>
                  <a:pt x="20470" y="16793"/>
                </a:lnTo>
                <a:lnTo>
                  <a:pt x="20662" y="16708"/>
                </a:lnTo>
                <a:lnTo>
                  <a:pt x="20854" y="16567"/>
                </a:lnTo>
                <a:lnTo>
                  <a:pt x="21035" y="16412"/>
                </a:lnTo>
                <a:lnTo>
                  <a:pt x="21182" y="16214"/>
                </a:lnTo>
                <a:lnTo>
                  <a:pt x="21340" y="16002"/>
                </a:lnTo>
                <a:lnTo>
                  <a:pt x="21441" y="15733"/>
                </a:lnTo>
                <a:lnTo>
                  <a:pt x="21532" y="15436"/>
                </a:lnTo>
                <a:lnTo>
                  <a:pt x="21600" y="15083"/>
                </a:lnTo>
                <a:lnTo>
                  <a:pt x="21600" y="14885"/>
                </a:lnTo>
                <a:lnTo>
                  <a:pt x="21600" y="14729"/>
                </a:lnTo>
                <a:lnTo>
                  <a:pt x="21600" y="14531"/>
                </a:lnTo>
                <a:lnTo>
                  <a:pt x="21577" y="14376"/>
                </a:lnTo>
                <a:lnTo>
                  <a:pt x="21532" y="14206"/>
                </a:lnTo>
                <a:lnTo>
                  <a:pt x="21487" y="14051"/>
                </a:lnTo>
                <a:lnTo>
                  <a:pt x="21419" y="13909"/>
                </a:lnTo>
                <a:lnTo>
                  <a:pt x="21351" y="13768"/>
                </a:lnTo>
                <a:lnTo>
                  <a:pt x="21204" y="13500"/>
                </a:lnTo>
                <a:lnTo>
                  <a:pt x="21035" y="13287"/>
                </a:lnTo>
                <a:lnTo>
                  <a:pt x="20809" y="13090"/>
                </a:lnTo>
                <a:lnTo>
                  <a:pt x="20594" y="12962"/>
                </a:lnTo>
                <a:lnTo>
                  <a:pt x="20357" y="12821"/>
                </a:lnTo>
                <a:lnTo>
                  <a:pt x="20120" y="12764"/>
                </a:lnTo>
                <a:lnTo>
                  <a:pt x="19882" y="12708"/>
                </a:lnTo>
                <a:lnTo>
                  <a:pt x="19645" y="12736"/>
                </a:lnTo>
                <a:lnTo>
                  <a:pt x="19430" y="12793"/>
                </a:lnTo>
                <a:lnTo>
                  <a:pt x="19227" y="12906"/>
                </a:lnTo>
                <a:lnTo>
                  <a:pt x="19148" y="12962"/>
                </a:lnTo>
                <a:lnTo>
                  <a:pt x="19058" y="13047"/>
                </a:lnTo>
                <a:lnTo>
                  <a:pt x="18990" y="13146"/>
                </a:lnTo>
                <a:lnTo>
                  <a:pt x="18911" y="13259"/>
                </a:lnTo>
                <a:lnTo>
                  <a:pt x="18775" y="13471"/>
                </a:lnTo>
                <a:lnTo>
                  <a:pt x="18628" y="13641"/>
                </a:lnTo>
                <a:lnTo>
                  <a:pt x="18470" y="13740"/>
                </a:lnTo>
                <a:lnTo>
                  <a:pt x="18301" y="13825"/>
                </a:lnTo>
                <a:lnTo>
                  <a:pt x="18143" y="13853"/>
                </a:lnTo>
                <a:lnTo>
                  <a:pt x="17973" y="13881"/>
                </a:lnTo>
                <a:lnTo>
                  <a:pt x="17804" y="13853"/>
                </a:lnTo>
                <a:lnTo>
                  <a:pt x="17646" y="13796"/>
                </a:lnTo>
                <a:lnTo>
                  <a:pt x="17499" y="13726"/>
                </a:lnTo>
                <a:lnTo>
                  <a:pt x="17341" y="13641"/>
                </a:lnTo>
                <a:lnTo>
                  <a:pt x="17216" y="13528"/>
                </a:lnTo>
                <a:lnTo>
                  <a:pt x="17103" y="13386"/>
                </a:lnTo>
                <a:lnTo>
                  <a:pt x="17024" y="13259"/>
                </a:lnTo>
                <a:lnTo>
                  <a:pt x="16934" y="13118"/>
                </a:lnTo>
                <a:lnTo>
                  <a:pt x="16889" y="12991"/>
                </a:lnTo>
                <a:lnTo>
                  <a:pt x="16889" y="12849"/>
                </a:lnTo>
                <a:lnTo>
                  <a:pt x="16889" y="12383"/>
                </a:lnTo>
                <a:lnTo>
                  <a:pt x="16889" y="11662"/>
                </a:lnTo>
                <a:lnTo>
                  <a:pt x="16889" y="10701"/>
                </a:lnTo>
                <a:lnTo>
                  <a:pt x="16889" y="9640"/>
                </a:lnTo>
                <a:lnTo>
                  <a:pt x="16889" y="8566"/>
                </a:lnTo>
                <a:lnTo>
                  <a:pt x="16889" y="7478"/>
                </a:lnTo>
                <a:lnTo>
                  <a:pt x="16889" y="6502"/>
                </a:lnTo>
                <a:lnTo>
                  <a:pt x="16889" y="5739"/>
                </a:lnTo>
                <a:lnTo>
                  <a:pt x="16674" y="5894"/>
                </a:lnTo>
                <a:lnTo>
                  <a:pt x="16414" y="6036"/>
                </a:lnTo>
                <a:lnTo>
                  <a:pt x="16154" y="6177"/>
                </a:lnTo>
                <a:lnTo>
                  <a:pt x="15849" y="6248"/>
                </a:lnTo>
                <a:lnTo>
                  <a:pt x="15544" y="6304"/>
                </a:lnTo>
                <a:lnTo>
                  <a:pt x="15217" y="6332"/>
                </a:lnTo>
                <a:lnTo>
                  <a:pt x="14866" y="6361"/>
                </a:lnTo>
                <a:lnTo>
                  <a:pt x="14550" y="6361"/>
                </a:lnTo>
                <a:lnTo>
                  <a:pt x="14200" y="6332"/>
                </a:lnTo>
                <a:lnTo>
                  <a:pt x="13850" y="6276"/>
                </a:lnTo>
                <a:lnTo>
                  <a:pt x="13522" y="6219"/>
                </a:lnTo>
                <a:lnTo>
                  <a:pt x="13206" y="6149"/>
                </a:lnTo>
                <a:lnTo>
                  <a:pt x="12901" y="6064"/>
                </a:lnTo>
                <a:lnTo>
                  <a:pt x="12618" y="5951"/>
                </a:lnTo>
                <a:lnTo>
                  <a:pt x="12358" y="5838"/>
                </a:lnTo>
                <a:lnTo>
                  <a:pt x="12121" y="5739"/>
                </a:lnTo>
                <a:lnTo>
                  <a:pt x="11941" y="5626"/>
                </a:lnTo>
                <a:lnTo>
                  <a:pt x="11794" y="5513"/>
                </a:lnTo>
                <a:lnTo>
                  <a:pt x="11658" y="5414"/>
                </a:lnTo>
                <a:lnTo>
                  <a:pt x="11556" y="5301"/>
                </a:lnTo>
                <a:lnTo>
                  <a:pt x="11466" y="5187"/>
                </a:lnTo>
                <a:lnTo>
                  <a:pt x="11398" y="5089"/>
                </a:lnTo>
                <a:lnTo>
                  <a:pt x="11376" y="4947"/>
                </a:lnTo>
                <a:lnTo>
                  <a:pt x="11353" y="4834"/>
                </a:lnTo>
                <a:lnTo>
                  <a:pt x="11353" y="4707"/>
                </a:lnTo>
                <a:lnTo>
                  <a:pt x="11376" y="4565"/>
                </a:lnTo>
                <a:lnTo>
                  <a:pt x="11443" y="4410"/>
                </a:lnTo>
                <a:lnTo>
                  <a:pt x="11511" y="4240"/>
                </a:lnTo>
                <a:lnTo>
                  <a:pt x="11703" y="3887"/>
                </a:lnTo>
                <a:lnTo>
                  <a:pt x="11986" y="3505"/>
                </a:lnTo>
                <a:lnTo>
                  <a:pt x="12144" y="3265"/>
                </a:lnTo>
                <a:lnTo>
                  <a:pt x="12246" y="3025"/>
                </a:lnTo>
                <a:lnTo>
                  <a:pt x="12336" y="2756"/>
                </a:lnTo>
                <a:lnTo>
                  <a:pt x="12404" y="2445"/>
                </a:lnTo>
                <a:lnTo>
                  <a:pt x="12438" y="2176"/>
                </a:lnTo>
                <a:lnTo>
                  <a:pt x="12438" y="1880"/>
                </a:lnTo>
                <a:lnTo>
                  <a:pt x="12404" y="1583"/>
                </a:lnTo>
                <a:lnTo>
                  <a:pt x="12336" y="1314"/>
                </a:lnTo>
                <a:lnTo>
                  <a:pt x="12246" y="1046"/>
                </a:lnTo>
                <a:lnTo>
                  <a:pt x="12099" y="791"/>
                </a:lnTo>
                <a:lnTo>
                  <a:pt x="12008" y="692"/>
                </a:lnTo>
                <a:lnTo>
                  <a:pt x="11918" y="579"/>
                </a:lnTo>
                <a:lnTo>
                  <a:pt x="11816" y="466"/>
                </a:lnTo>
                <a:lnTo>
                  <a:pt x="11703" y="381"/>
                </a:lnTo>
                <a:lnTo>
                  <a:pt x="11579" y="310"/>
                </a:lnTo>
                <a:lnTo>
                  <a:pt x="11443" y="226"/>
                </a:lnTo>
                <a:lnTo>
                  <a:pt x="11297" y="169"/>
                </a:lnTo>
                <a:lnTo>
                  <a:pt x="11138" y="113"/>
                </a:lnTo>
                <a:lnTo>
                  <a:pt x="10969" y="56"/>
                </a:lnTo>
                <a:lnTo>
                  <a:pt x="10800" y="28"/>
                </a:lnTo>
                <a:lnTo>
                  <a:pt x="10619" y="28"/>
                </a:lnTo>
                <a:lnTo>
                  <a:pt x="10404" y="28"/>
                </a:lnTo>
                <a:lnTo>
                  <a:pt x="10257" y="28"/>
                </a:lnTo>
                <a:lnTo>
                  <a:pt x="10076" y="56"/>
                </a:lnTo>
                <a:lnTo>
                  <a:pt x="9952" y="84"/>
                </a:lnTo>
                <a:lnTo>
                  <a:pt x="9794" y="141"/>
                </a:lnTo>
                <a:lnTo>
                  <a:pt x="9692" y="226"/>
                </a:lnTo>
                <a:lnTo>
                  <a:pt x="9557" y="282"/>
                </a:lnTo>
                <a:lnTo>
                  <a:pt x="9455" y="381"/>
                </a:lnTo>
                <a:lnTo>
                  <a:pt x="9365" y="466"/>
                </a:lnTo>
                <a:lnTo>
                  <a:pt x="9274" y="579"/>
                </a:lnTo>
                <a:lnTo>
                  <a:pt x="9184" y="692"/>
                </a:lnTo>
                <a:lnTo>
                  <a:pt x="9128" y="791"/>
                </a:lnTo>
                <a:lnTo>
                  <a:pt x="9060" y="932"/>
                </a:lnTo>
                <a:lnTo>
                  <a:pt x="8969" y="1201"/>
                </a:lnTo>
                <a:lnTo>
                  <a:pt x="8913" y="1498"/>
                </a:lnTo>
                <a:lnTo>
                  <a:pt x="8890" y="1795"/>
                </a:lnTo>
                <a:lnTo>
                  <a:pt x="8890" y="2120"/>
                </a:lnTo>
                <a:lnTo>
                  <a:pt x="8913" y="2445"/>
                </a:lnTo>
                <a:lnTo>
                  <a:pt x="8969" y="2756"/>
                </a:lnTo>
                <a:lnTo>
                  <a:pt x="9060" y="3081"/>
                </a:lnTo>
                <a:lnTo>
                  <a:pt x="9173" y="3378"/>
                </a:lnTo>
                <a:lnTo>
                  <a:pt x="9297" y="3647"/>
                </a:lnTo>
                <a:lnTo>
                  <a:pt x="9466" y="3887"/>
                </a:lnTo>
                <a:lnTo>
                  <a:pt x="9579" y="4085"/>
                </a:lnTo>
                <a:lnTo>
                  <a:pt x="9670" y="4269"/>
                </a:lnTo>
                <a:lnTo>
                  <a:pt x="9726" y="4467"/>
                </a:lnTo>
                <a:lnTo>
                  <a:pt x="9771" y="4650"/>
                </a:lnTo>
                <a:lnTo>
                  <a:pt x="9771" y="4834"/>
                </a:lnTo>
                <a:lnTo>
                  <a:pt x="9749" y="5032"/>
                </a:lnTo>
                <a:lnTo>
                  <a:pt x="9715" y="5216"/>
                </a:lnTo>
                <a:lnTo>
                  <a:pt x="9625" y="5385"/>
                </a:lnTo>
                <a:lnTo>
                  <a:pt x="9534" y="5513"/>
                </a:lnTo>
                <a:lnTo>
                  <a:pt x="9410" y="5626"/>
                </a:lnTo>
                <a:lnTo>
                  <a:pt x="9229" y="5710"/>
                </a:lnTo>
                <a:lnTo>
                  <a:pt x="9060" y="5767"/>
                </a:lnTo>
                <a:lnTo>
                  <a:pt x="8845" y="5767"/>
                </a:lnTo>
                <a:lnTo>
                  <a:pt x="8585" y="5739"/>
                </a:lnTo>
                <a:lnTo>
                  <a:pt x="8325" y="5654"/>
                </a:lnTo>
                <a:lnTo>
                  <a:pt x="8020" y="5513"/>
                </a:lnTo>
                <a:lnTo>
                  <a:pt x="7840" y="5442"/>
                </a:lnTo>
                <a:lnTo>
                  <a:pt x="7648" y="5385"/>
                </a:lnTo>
                <a:lnTo>
                  <a:pt x="7433" y="5329"/>
                </a:lnTo>
                <a:lnTo>
                  <a:pt x="7241" y="5301"/>
                </a:lnTo>
                <a:lnTo>
                  <a:pt x="6755" y="5301"/>
                </a:lnTo>
                <a:lnTo>
                  <a:pt x="6281" y="5329"/>
                </a:lnTo>
                <a:lnTo>
                  <a:pt x="5784" y="5385"/>
                </a:lnTo>
                <a:lnTo>
                  <a:pt x="5264" y="5498"/>
                </a:lnTo>
                <a:lnTo>
                  <a:pt x="4744" y="5597"/>
                </a:lnTo>
                <a:lnTo>
                  <a:pt x="4247" y="5739"/>
                </a:lnTo>
                <a:lnTo>
                  <a:pt x="4202" y="5894"/>
                </a:lnTo>
                <a:lnTo>
                  <a:pt x="4202" y="6191"/>
                </a:lnTo>
                <a:lnTo>
                  <a:pt x="4202" y="6545"/>
                </a:lnTo>
                <a:lnTo>
                  <a:pt x="4225" y="6954"/>
                </a:lnTo>
                <a:lnTo>
                  <a:pt x="4315" y="7930"/>
                </a:lnTo>
                <a:lnTo>
                  <a:pt x="4394" y="9018"/>
                </a:lnTo>
                <a:lnTo>
                  <a:pt x="4439" y="9570"/>
                </a:lnTo>
                <a:lnTo>
                  <a:pt x="4462" y="10107"/>
                </a:lnTo>
                <a:lnTo>
                  <a:pt x="4484" y="10630"/>
                </a:lnTo>
                <a:lnTo>
                  <a:pt x="4507" y="11082"/>
                </a:lnTo>
                <a:lnTo>
                  <a:pt x="4484" y="11520"/>
                </a:lnTo>
                <a:lnTo>
                  <a:pt x="4439" y="11874"/>
                </a:lnTo>
                <a:lnTo>
                  <a:pt x="4394" y="12029"/>
                </a:lnTo>
                <a:lnTo>
                  <a:pt x="4349" y="12171"/>
                </a:lnTo>
                <a:lnTo>
                  <a:pt x="4315" y="12284"/>
                </a:lnTo>
                <a:lnTo>
                  <a:pt x="4247" y="12354"/>
                </a:lnTo>
                <a:close/>
              </a:path>
            </a:pathLst>
          </a:cu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Puzzle4"/>
          <p:cNvSpPr>
            <a:spLocks noEditPoints="1" noChangeArrowheads="1"/>
          </p:cNvSpPr>
          <p:nvPr/>
        </p:nvSpPr>
        <p:spPr bwMode="auto">
          <a:xfrm>
            <a:off x="2892236" y="2348533"/>
            <a:ext cx="1700599" cy="2793851"/>
          </a:xfrm>
          <a:custGeom>
            <a:avLst/>
            <a:gdLst>
              <a:gd name="T0" fmla="*/ 8307 w 21600"/>
              <a:gd name="T1" fmla="*/ 11593 h 21600"/>
              <a:gd name="T2" fmla="*/ 453 w 21600"/>
              <a:gd name="T3" fmla="*/ 16938 h 21600"/>
              <a:gd name="T4" fmla="*/ 11500 w 21600"/>
              <a:gd name="T5" fmla="*/ 21600 h 21600"/>
              <a:gd name="T6" fmla="*/ 20920 w 21600"/>
              <a:gd name="T7" fmla="*/ 16751 h 21600"/>
              <a:gd name="T8" fmla="*/ 13972 w 21600"/>
              <a:gd name="T9" fmla="*/ 10888 h 21600"/>
              <a:gd name="T10" fmla="*/ 21033 w 21600"/>
              <a:gd name="T11" fmla="*/ 4716 h 21600"/>
              <a:gd name="T12" fmla="*/ 11102 w 21600"/>
              <a:gd name="T13" fmla="*/ 11 h 21600"/>
              <a:gd name="T14" fmla="*/ 453 w 21600"/>
              <a:gd name="T15" fmla="*/ 4716 h 21600"/>
              <a:gd name="T16" fmla="*/ 2076 w 21600"/>
              <a:gd name="T17" fmla="*/ 5664 h 21600"/>
              <a:gd name="T18" fmla="*/ 20203 w 21600"/>
              <a:gd name="T19" fmla="*/ 1598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3813" y="10590"/>
                </a:moveTo>
                <a:lnTo>
                  <a:pt x="3927" y="10513"/>
                </a:lnTo>
                <a:lnTo>
                  <a:pt x="4078" y="10425"/>
                </a:lnTo>
                <a:lnTo>
                  <a:pt x="4210" y="10359"/>
                </a:lnTo>
                <a:lnTo>
                  <a:pt x="4361" y="10315"/>
                </a:lnTo>
                <a:lnTo>
                  <a:pt x="4682" y="10237"/>
                </a:lnTo>
                <a:lnTo>
                  <a:pt x="5041" y="10193"/>
                </a:lnTo>
                <a:lnTo>
                  <a:pt x="5456" y="10171"/>
                </a:lnTo>
                <a:lnTo>
                  <a:pt x="5853" y="10193"/>
                </a:lnTo>
                <a:lnTo>
                  <a:pt x="6249" y="10260"/>
                </a:lnTo>
                <a:lnTo>
                  <a:pt x="6646" y="10337"/>
                </a:lnTo>
                <a:lnTo>
                  <a:pt x="7004" y="10469"/>
                </a:lnTo>
                <a:lnTo>
                  <a:pt x="7363" y="10612"/>
                </a:lnTo>
                <a:lnTo>
                  <a:pt x="7665" y="10788"/>
                </a:lnTo>
                <a:lnTo>
                  <a:pt x="7911" y="10998"/>
                </a:lnTo>
                <a:lnTo>
                  <a:pt x="8024" y="11097"/>
                </a:lnTo>
                <a:lnTo>
                  <a:pt x="8137" y="11207"/>
                </a:lnTo>
                <a:lnTo>
                  <a:pt x="8194" y="11340"/>
                </a:lnTo>
                <a:lnTo>
                  <a:pt x="8269" y="11461"/>
                </a:lnTo>
                <a:lnTo>
                  <a:pt x="8307" y="11593"/>
                </a:lnTo>
                <a:lnTo>
                  <a:pt x="8307" y="11714"/>
                </a:lnTo>
                <a:lnTo>
                  <a:pt x="8307" y="11868"/>
                </a:lnTo>
                <a:lnTo>
                  <a:pt x="8307" y="12012"/>
                </a:lnTo>
                <a:lnTo>
                  <a:pt x="8194" y="12265"/>
                </a:lnTo>
                <a:lnTo>
                  <a:pt x="8062" y="12519"/>
                </a:lnTo>
                <a:lnTo>
                  <a:pt x="7873" y="12706"/>
                </a:lnTo>
                <a:lnTo>
                  <a:pt x="7627" y="12904"/>
                </a:lnTo>
                <a:lnTo>
                  <a:pt x="7363" y="13048"/>
                </a:lnTo>
                <a:lnTo>
                  <a:pt x="7080" y="13180"/>
                </a:lnTo>
                <a:lnTo>
                  <a:pt x="6759" y="13257"/>
                </a:lnTo>
                <a:lnTo>
                  <a:pt x="6419" y="13345"/>
                </a:lnTo>
                <a:lnTo>
                  <a:pt x="6098" y="13389"/>
                </a:lnTo>
                <a:lnTo>
                  <a:pt x="5739" y="13389"/>
                </a:lnTo>
                <a:lnTo>
                  <a:pt x="5418" y="13389"/>
                </a:lnTo>
                <a:lnTo>
                  <a:pt x="5079" y="13345"/>
                </a:lnTo>
                <a:lnTo>
                  <a:pt x="4758" y="13301"/>
                </a:lnTo>
                <a:lnTo>
                  <a:pt x="4474" y="13213"/>
                </a:lnTo>
                <a:lnTo>
                  <a:pt x="4172" y="13114"/>
                </a:lnTo>
                <a:lnTo>
                  <a:pt x="3965" y="12982"/>
                </a:lnTo>
                <a:lnTo>
                  <a:pt x="3738" y="12838"/>
                </a:lnTo>
                <a:lnTo>
                  <a:pt x="3493" y="12706"/>
                </a:lnTo>
                <a:lnTo>
                  <a:pt x="3228" y="12607"/>
                </a:lnTo>
                <a:lnTo>
                  <a:pt x="2945" y="12519"/>
                </a:lnTo>
                <a:lnTo>
                  <a:pt x="2700" y="12431"/>
                </a:lnTo>
                <a:lnTo>
                  <a:pt x="2397" y="12375"/>
                </a:lnTo>
                <a:lnTo>
                  <a:pt x="2152" y="12331"/>
                </a:lnTo>
                <a:lnTo>
                  <a:pt x="1888" y="12309"/>
                </a:lnTo>
                <a:lnTo>
                  <a:pt x="1642" y="12309"/>
                </a:lnTo>
                <a:lnTo>
                  <a:pt x="1397" y="12331"/>
                </a:lnTo>
                <a:lnTo>
                  <a:pt x="1170" y="12397"/>
                </a:lnTo>
                <a:lnTo>
                  <a:pt x="962" y="12453"/>
                </a:lnTo>
                <a:lnTo>
                  <a:pt x="774" y="12563"/>
                </a:lnTo>
                <a:lnTo>
                  <a:pt x="623" y="12684"/>
                </a:lnTo>
                <a:lnTo>
                  <a:pt x="528" y="12838"/>
                </a:lnTo>
                <a:lnTo>
                  <a:pt x="453" y="13026"/>
                </a:lnTo>
                <a:lnTo>
                  <a:pt x="339" y="13477"/>
                </a:lnTo>
                <a:lnTo>
                  <a:pt x="226" y="13984"/>
                </a:lnTo>
                <a:lnTo>
                  <a:pt x="151" y="14535"/>
                </a:lnTo>
                <a:lnTo>
                  <a:pt x="113" y="15075"/>
                </a:lnTo>
                <a:lnTo>
                  <a:pt x="113" y="15626"/>
                </a:lnTo>
                <a:lnTo>
                  <a:pt x="151" y="16133"/>
                </a:lnTo>
                <a:lnTo>
                  <a:pt x="188" y="16376"/>
                </a:lnTo>
                <a:lnTo>
                  <a:pt x="264" y="16585"/>
                </a:lnTo>
                <a:lnTo>
                  <a:pt x="339" y="16773"/>
                </a:lnTo>
                <a:lnTo>
                  <a:pt x="453" y="16938"/>
                </a:lnTo>
                <a:lnTo>
                  <a:pt x="1095" y="16883"/>
                </a:lnTo>
                <a:lnTo>
                  <a:pt x="1963" y="16795"/>
                </a:lnTo>
                <a:lnTo>
                  <a:pt x="2945" y="16751"/>
                </a:lnTo>
                <a:lnTo>
                  <a:pt x="3965" y="16706"/>
                </a:lnTo>
                <a:lnTo>
                  <a:pt x="5022" y="16684"/>
                </a:lnTo>
                <a:lnTo>
                  <a:pt x="5947" y="16684"/>
                </a:lnTo>
                <a:lnTo>
                  <a:pt x="6759" y="16706"/>
                </a:lnTo>
                <a:lnTo>
                  <a:pt x="7363" y="16751"/>
                </a:lnTo>
                <a:lnTo>
                  <a:pt x="7948" y="16839"/>
                </a:lnTo>
                <a:lnTo>
                  <a:pt x="8458" y="16916"/>
                </a:lnTo>
                <a:lnTo>
                  <a:pt x="8893" y="17026"/>
                </a:lnTo>
                <a:lnTo>
                  <a:pt x="9289" y="17158"/>
                </a:lnTo>
                <a:lnTo>
                  <a:pt x="9572" y="17280"/>
                </a:lnTo>
                <a:lnTo>
                  <a:pt x="9799" y="17412"/>
                </a:lnTo>
                <a:lnTo>
                  <a:pt x="9969" y="17555"/>
                </a:lnTo>
                <a:lnTo>
                  <a:pt x="10120" y="17687"/>
                </a:lnTo>
                <a:lnTo>
                  <a:pt x="10158" y="17831"/>
                </a:lnTo>
                <a:lnTo>
                  <a:pt x="10195" y="17974"/>
                </a:lnTo>
                <a:lnTo>
                  <a:pt x="10158" y="18128"/>
                </a:lnTo>
                <a:lnTo>
                  <a:pt x="10082" y="18271"/>
                </a:lnTo>
                <a:lnTo>
                  <a:pt x="9969" y="18426"/>
                </a:lnTo>
                <a:lnTo>
                  <a:pt x="9837" y="18569"/>
                </a:lnTo>
                <a:lnTo>
                  <a:pt x="9648" y="18701"/>
                </a:lnTo>
                <a:lnTo>
                  <a:pt x="9440" y="18822"/>
                </a:lnTo>
                <a:lnTo>
                  <a:pt x="9213" y="18999"/>
                </a:lnTo>
                <a:lnTo>
                  <a:pt x="9044" y="19186"/>
                </a:lnTo>
                <a:lnTo>
                  <a:pt x="8893" y="19395"/>
                </a:lnTo>
                <a:lnTo>
                  <a:pt x="8817" y="19627"/>
                </a:lnTo>
                <a:lnTo>
                  <a:pt x="8779" y="19858"/>
                </a:lnTo>
                <a:lnTo>
                  <a:pt x="8779" y="20112"/>
                </a:lnTo>
                <a:lnTo>
                  <a:pt x="8855" y="20354"/>
                </a:lnTo>
                <a:lnTo>
                  <a:pt x="8968" y="20586"/>
                </a:lnTo>
                <a:lnTo>
                  <a:pt x="9138" y="20817"/>
                </a:lnTo>
                <a:lnTo>
                  <a:pt x="9365" y="21026"/>
                </a:lnTo>
                <a:lnTo>
                  <a:pt x="9610" y="21192"/>
                </a:lnTo>
                <a:lnTo>
                  <a:pt x="9950" y="21368"/>
                </a:lnTo>
                <a:lnTo>
                  <a:pt x="10120" y="21445"/>
                </a:lnTo>
                <a:lnTo>
                  <a:pt x="10346" y="21511"/>
                </a:lnTo>
                <a:lnTo>
                  <a:pt x="10516" y="21555"/>
                </a:lnTo>
                <a:lnTo>
                  <a:pt x="10743" y="21600"/>
                </a:lnTo>
                <a:lnTo>
                  <a:pt x="10988" y="21644"/>
                </a:lnTo>
                <a:lnTo>
                  <a:pt x="11215" y="21666"/>
                </a:lnTo>
                <a:lnTo>
                  <a:pt x="11498" y="21666"/>
                </a:lnTo>
                <a:lnTo>
                  <a:pt x="11762" y="21666"/>
                </a:lnTo>
                <a:lnTo>
                  <a:pt x="12253" y="21644"/>
                </a:lnTo>
                <a:lnTo>
                  <a:pt x="12763" y="21577"/>
                </a:lnTo>
                <a:lnTo>
                  <a:pt x="13197" y="21467"/>
                </a:lnTo>
                <a:lnTo>
                  <a:pt x="13556" y="21346"/>
                </a:lnTo>
                <a:lnTo>
                  <a:pt x="13896" y="21192"/>
                </a:lnTo>
                <a:lnTo>
                  <a:pt x="14179" y="21026"/>
                </a:lnTo>
                <a:lnTo>
                  <a:pt x="14444" y="20839"/>
                </a:lnTo>
                <a:lnTo>
                  <a:pt x="14576" y="20641"/>
                </a:lnTo>
                <a:lnTo>
                  <a:pt x="14727" y="20431"/>
                </a:lnTo>
                <a:lnTo>
                  <a:pt x="14765" y="20200"/>
                </a:lnTo>
                <a:lnTo>
                  <a:pt x="14802" y="19991"/>
                </a:lnTo>
                <a:lnTo>
                  <a:pt x="14727" y="19759"/>
                </a:lnTo>
                <a:lnTo>
                  <a:pt x="14613" y="19550"/>
                </a:lnTo>
                <a:lnTo>
                  <a:pt x="14444" y="19307"/>
                </a:lnTo>
                <a:lnTo>
                  <a:pt x="14217" y="19098"/>
                </a:lnTo>
                <a:lnTo>
                  <a:pt x="13934" y="18911"/>
                </a:lnTo>
                <a:lnTo>
                  <a:pt x="13669" y="18745"/>
                </a:lnTo>
                <a:lnTo>
                  <a:pt x="13462" y="18547"/>
                </a:lnTo>
                <a:lnTo>
                  <a:pt x="13311" y="18337"/>
                </a:lnTo>
                <a:lnTo>
                  <a:pt x="13197" y="18150"/>
                </a:lnTo>
                <a:lnTo>
                  <a:pt x="13122" y="17941"/>
                </a:lnTo>
                <a:lnTo>
                  <a:pt x="13122" y="17720"/>
                </a:lnTo>
                <a:lnTo>
                  <a:pt x="13122" y="17533"/>
                </a:lnTo>
                <a:lnTo>
                  <a:pt x="13197" y="17346"/>
                </a:lnTo>
                <a:lnTo>
                  <a:pt x="13273" y="17158"/>
                </a:lnTo>
                <a:lnTo>
                  <a:pt x="13386" y="16982"/>
                </a:lnTo>
                <a:lnTo>
                  <a:pt x="13537" y="16839"/>
                </a:lnTo>
                <a:lnTo>
                  <a:pt x="13707" y="16706"/>
                </a:lnTo>
                <a:lnTo>
                  <a:pt x="13896" y="16607"/>
                </a:lnTo>
                <a:lnTo>
                  <a:pt x="14104" y="16519"/>
                </a:lnTo>
                <a:lnTo>
                  <a:pt x="14330" y="16453"/>
                </a:lnTo>
                <a:lnTo>
                  <a:pt x="14538" y="16431"/>
                </a:lnTo>
                <a:lnTo>
                  <a:pt x="14897" y="16453"/>
                </a:lnTo>
                <a:lnTo>
                  <a:pt x="15406" y="16497"/>
                </a:lnTo>
                <a:lnTo>
                  <a:pt x="16105" y="16541"/>
                </a:lnTo>
                <a:lnTo>
                  <a:pt x="16898" y="16607"/>
                </a:lnTo>
                <a:lnTo>
                  <a:pt x="17804" y="16651"/>
                </a:lnTo>
                <a:lnTo>
                  <a:pt x="18786" y="16684"/>
                </a:lnTo>
                <a:lnTo>
                  <a:pt x="19844" y="16728"/>
                </a:lnTo>
                <a:lnTo>
                  <a:pt x="20920" y="16751"/>
                </a:lnTo>
                <a:lnTo>
                  <a:pt x="21109" y="16497"/>
                </a:lnTo>
                <a:lnTo>
                  <a:pt x="21241" y="16222"/>
                </a:lnTo>
                <a:lnTo>
                  <a:pt x="21392" y="15946"/>
                </a:lnTo>
                <a:lnTo>
                  <a:pt x="21467" y="15648"/>
                </a:lnTo>
                <a:lnTo>
                  <a:pt x="21543" y="15351"/>
                </a:lnTo>
                <a:lnTo>
                  <a:pt x="21618" y="15042"/>
                </a:lnTo>
                <a:lnTo>
                  <a:pt x="21618" y="14745"/>
                </a:lnTo>
                <a:lnTo>
                  <a:pt x="21618" y="14447"/>
                </a:lnTo>
                <a:lnTo>
                  <a:pt x="21618" y="14150"/>
                </a:lnTo>
                <a:lnTo>
                  <a:pt x="21581" y="13852"/>
                </a:lnTo>
                <a:lnTo>
                  <a:pt x="21505" y="13577"/>
                </a:lnTo>
                <a:lnTo>
                  <a:pt x="21430" y="13301"/>
                </a:lnTo>
                <a:lnTo>
                  <a:pt x="21354" y="13048"/>
                </a:lnTo>
                <a:lnTo>
                  <a:pt x="21241" y="12816"/>
                </a:lnTo>
                <a:lnTo>
                  <a:pt x="21146" y="12607"/>
                </a:lnTo>
                <a:lnTo>
                  <a:pt x="21033" y="12431"/>
                </a:lnTo>
                <a:lnTo>
                  <a:pt x="20920" y="12265"/>
                </a:lnTo>
                <a:lnTo>
                  <a:pt x="20769" y="12144"/>
                </a:lnTo>
                <a:lnTo>
                  <a:pt x="20637" y="12034"/>
                </a:lnTo>
                <a:lnTo>
                  <a:pt x="20486" y="11946"/>
                </a:lnTo>
                <a:lnTo>
                  <a:pt x="20297" y="11891"/>
                </a:lnTo>
                <a:lnTo>
                  <a:pt x="20165" y="11846"/>
                </a:lnTo>
                <a:lnTo>
                  <a:pt x="19976" y="11824"/>
                </a:lnTo>
                <a:lnTo>
                  <a:pt x="19806" y="11802"/>
                </a:lnTo>
                <a:lnTo>
                  <a:pt x="19390" y="11824"/>
                </a:lnTo>
                <a:lnTo>
                  <a:pt x="18956" y="11891"/>
                </a:lnTo>
                <a:lnTo>
                  <a:pt x="18503" y="11968"/>
                </a:lnTo>
                <a:lnTo>
                  <a:pt x="17993" y="12078"/>
                </a:lnTo>
                <a:lnTo>
                  <a:pt x="17653" y="12144"/>
                </a:lnTo>
                <a:lnTo>
                  <a:pt x="17332" y="12199"/>
                </a:lnTo>
                <a:lnTo>
                  <a:pt x="17049" y="12221"/>
                </a:lnTo>
                <a:lnTo>
                  <a:pt x="16747" y="12243"/>
                </a:lnTo>
                <a:lnTo>
                  <a:pt x="16464" y="12243"/>
                </a:lnTo>
                <a:lnTo>
                  <a:pt x="16218" y="12243"/>
                </a:lnTo>
                <a:lnTo>
                  <a:pt x="15992" y="12221"/>
                </a:lnTo>
                <a:lnTo>
                  <a:pt x="15746" y="12199"/>
                </a:lnTo>
                <a:lnTo>
                  <a:pt x="15520" y="12155"/>
                </a:lnTo>
                <a:lnTo>
                  <a:pt x="15350" y="12122"/>
                </a:lnTo>
                <a:lnTo>
                  <a:pt x="15161" y="12056"/>
                </a:lnTo>
                <a:lnTo>
                  <a:pt x="14972" y="11990"/>
                </a:lnTo>
                <a:lnTo>
                  <a:pt x="14689" y="11846"/>
                </a:lnTo>
                <a:lnTo>
                  <a:pt x="14444" y="11670"/>
                </a:lnTo>
                <a:lnTo>
                  <a:pt x="14255" y="11483"/>
                </a:lnTo>
                <a:lnTo>
                  <a:pt x="14104" y="11295"/>
                </a:lnTo>
                <a:lnTo>
                  <a:pt x="14028" y="11086"/>
                </a:lnTo>
                <a:lnTo>
                  <a:pt x="13972" y="10888"/>
                </a:lnTo>
                <a:lnTo>
                  <a:pt x="13972" y="10700"/>
                </a:lnTo>
                <a:lnTo>
                  <a:pt x="14009" y="10513"/>
                </a:lnTo>
                <a:lnTo>
                  <a:pt x="14066" y="10359"/>
                </a:lnTo>
                <a:lnTo>
                  <a:pt x="14179" y="10215"/>
                </a:lnTo>
                <a:lnTo>
                  <a:pt x="14406" y="10006"/>
                </a:lnTo>
                <a:lnTo>
                  <a:pt x="14651" y="9830"/>
                </a:lnTo>
                <a:lnTo>
                  <a:pt x="14878" y="9686"/>
                </a:lnTo>
                <a:lnTo>
                  <a:pt x="15123" y="9554"/>
                </a:lnTo>
                <a:lnTo>
                  <a:pt x="15350" y="9477"/>
                </a:lnTo>
                <a:lnTo>
                  <a:pt x="15558" y="9411"/>
                </a:lnTo>
                <a:lnTo>
                  <a:pt x="15803" y="9345"/>
                </a:lnTo>
                <a:lnTo>
                  <a:pt x="16030" y="9323"/>
                </a:lnTo>
                <a:lnTo>
                  <a:pt x="16256" y="9301"/>
                </a:lnTo>
                <a:lnTo>
                  <a:pt x="16464" y="9323"/>
                </a:lnTo>
                <a:lnTo>
                  <a:pt x="16690" y="9345"/>
                </a:lnTo>
                <a:lnTo>
                  <a:pt x="16898" y="9367"/>
                </a:lnTo>
                <a:lnTo>
                  <a:pt x="17332" y="9477"/>
                </a:lnTo>
                <a:lnTo>
                  <a:pt x="17767" y="9598"/>
                </a:lnTo>
                <a:lnTo>
                  <a:pt x="18163" y="9731"/>
                </a:lnTo>
                <a:lnTo>
                  <a:pt x="18597" y="9874"/>
                </a:lnTo>
                <a:lnTo>
                  <a:pt x="18994" y="10006"/>
                </a:lnTo>
                <a:lnTo>
                  <a:pt x="19428" y="10083"/>
                </a:lnTo>
                <a:lnTo>
                  <a:pt x="19617" y="10127"/>
                </a:lnTo>
                <a:lnTo>
                  <a:pt x="19844" y="10149"/>
                </a:lnTo>
                <a:lnTo>
                  <a:pt x="20013" y="10149"/>
                </a:lnTo>
                <a:lnTo>
                  <a:pt x="20240" y="10127"/>
                </a:lnTo>
                <a:lnTo>
                  <a:pt x="20410" y="10105"/>
                </a:lnTo>
                <a:lnTo>
                  <a:pt x="20637" y="10061"/>
                </a:lnTo>
                <a:lnTo>
                  <a:pt x="20844" y="9984"/>
                </a:lnTo>
                <a:lnTo>
                  <a:pt x="21033" y="9896"/>
                </a:lnTo>
                <a:lnTo>
                  <a:pt x="21146" y="9830"/>
                </a:lnTo>
                <a:lnTo>
                  <a:pt x="21203" y="9753"/>
                </a:lnTo>
                <a:lnTo>
                  <a:pt x="21279" y="9642"/>
                </a:lnTo>
                <a:lnTo>
                  <a:pt x="21354" y="9521"/>
                </a:lnTo>
                <a:lnTo>
                  <a:pt x="21430" y="9246"/>
                </a:lnTo>
                <a:lnTo>
                  <a:pt x="21430" y="8904"/>
                </a:lnTo>
                <a:lnTo>
                  <a:pt x="21430" y="8540"/>
                </a:lnTo>
                <a:lnTo>
                  <a:pt x="21392" y="8144"/>
                </a:lnTo>
                <a:lnTo>
                  <a:pt x="21354" y="7714"/>
                </a:lnTo>
                <a:lnTo>
                  <a:pt x="21279" y="7295"/>
                </a:lnTo>
                <a:lnTo>
                  <a:pt x="21146" y="6446"/>
                </a:lnTo>
                <a:lnTo>
                  <a:pt x="20995" y="5686"/>
                </a:lnTo>
                <a:lnTo>
                  <a:pt x="20958" y="5366"/>
                </a:lnTo>
                <a:lnTo>
                  <a:pt x="20958" y="5091"/>
                </a:lnTo>
                <a:lnTo>
                  <a:pt x="20958" y="4860"/>
                </a:lnTo>
                <a:lnTo>
                  <a:pt x="21033" y="4716"/>
                </a:lnTo>
                <a:lnTo>
                  <a:pt x="20637" y="4860"/>
                </a:lnTo>
                <a:lnTo>
                  <a:pt x="20127" y="4992"/>
                </a:lnTo>
                <a:lnTo>
                  <a:pt x="19617" y="5069"/>
                </a:lnTo>
                <a:lnTo>
                  <a:pt x="19032" y="5157"/>
                </a:lnTo>
                <a:lnTo>
                  <a:pt x="18465" y="5201"/>
                </a:lnTo>
                <a:lnTo>
                  <a:pt x="17842" y="5245"/>
                </a:lnTo>
                <a:lnTo>
                  <a:pt x="17219" y="5267"/>
                </a:lnTo>
                <a:lnTo>
                  <a:pt x="16615" y="5267"/>
                </a:lnTo>
                <a:lnTo>
                  <a:pt x="15992" y="5245"/>
                </a:lnTo>
                <a:lnTo>
                  <a:pt x="15369" y="5201"/>
                </a:lnTo>
                <a:lnTo>
                  <a:pt x="14840" y="5157"/>
                </a:lnTo>
                <a:lnTo>
                  <a:pt x="14293" y="5091"/>
                </a:lnTo>
                <a:lnTo>
                  <a:pt x="13783" y="5014"/>
                </a:lnTo>
                <a:lnTo>
                  <a:pt x="13386" y="4926"/>
                </a:lnTo>
                <a:lnTo>
                  <a:pt x="13027" y="4815"/>
                </a:lnTo>
                <a:lnTo>
                  <a:pt x="12725" y="4716"/>
                </a:lnTo>
                <a:lnTo>
                  <a:pt x="12480" y="4606"/>
                </a:lnTo>
                <a:lnTo>
                  <a:pt x="12291" y="4496"/>
                </a:lnTo>
                <a:lnTo>
                  <a:pt x="12197" y="4397"/>
                </a:lnTo>
                <a:lnTo>
                  <a:pt x="12083" y="4286"/>
                </a:lnTo>
                <a:lnTo>
                  <a:pt x="12046" y="4187"/>
                </a:lnTo>
                <a:lnTo>
                  <a:pt x="12008" y="4077"/>
                </a:lnTo>
                <a:lnTo>
                  <a:pt x="12046" y="3967"/>
                </a:lnTo>
                <a:lnTo>
                  <a:pt x="12121" y="3868"/>
                </a:lnTo>
                <a:lnTo>
                  <a:pt x="12197" y="3735"/>
                </a:lnTo>
                <a:lnTo>
                  <a:pt x="12291" y="3614"/>
                </a:lnTo>
                <a:lnTo>
                  <a:pt x="12442" y="3482"/>
                </a:lnTo>
                <a:lnTo>
                  <a:pt x="12631" y="3361"/>
                </a:lnTo>
                <a:lnTo>
                  <a:pt x="13065" y="3085"/>
                </a:lnTo>
                <a:lnTo>
                  <a:pt x="13537" y="2766"/>
                </a:lnTo>
                <a:lnTo>
                  <a:pt x="13783" y="2578"/>
                </a:lnTo>
                <a:lnTo>
                  <a:pt x="13934" y="2380"/>
                </a:lnTo>
                <a:lnTo>
                  <a:pt x="14028" y="2171"/>
                </a:lnTo>
                <a:lnTo>
                  <a:pt x="14104" y="1961"/>
                </a:lnTo>
                <a:lnTo>
                  <a:pt x="14104" y="1730"/>
                </a:lnTo>
                <a:lnTo>
                  <a:pt x="14066" y="1498"/>
                </a:lnTo>
                <a:lnTo>
                  <a:pt x="13972" y="1267"/>
                </a:lnTo>
                <a:lnTo>
                  <a:pt x="13820" y="1057"/>
                </a:lnTo>
                <a:lnTo>
                  <a:pt x="13594" y="837"/>
                </a:lnTo>
                <a:lnTo>
                  <a:pt x="13386" y="628"/>
                </a:lnTo>
                <a:lnTo>
                  <a:pt x="13103" y="462"/>
                </a:lnTo>
                <a:lnTo>
                  <a:pt x="12763" y="308"/>
                </a:lnTo>
                <a:lnTo>
                  <a:pt x="12404" y="187"/>
                </a:lnTo>
                <a:lnTo>
                  <a:pt x="12008" y="77"/>
                </a:lnTo>
                <a:lnTo>
                  <a:pt x="11574" y="33"/>
                </a:lnTo>
                <a:lnTo>
                  <a:pt x="11102" y="11"/>
                </a:lnTo>
                <a:lnTo>
                  <a:pt x="10667" y="11"/>
                </a:lnTo>
                <a:lnTo>
                  <a:pt x="10233" y="77"/>
                </a:lnTo>
                <a:lnTo>
                  <a:pt x="9837" y="187"/>
                </a:lnTo>
                <a:lnTo>
                  <a:pt x="9440" y="286"/>
                </a:lnTo>
                <a:lnTo>
                  <a:pt x="9062" y="462"/>
                </a:lnTo>
                <a:lnTo>
                  <a:pt x="8741" y="628"/>
                </a:lnTo>
                <a:lnTo>
                  <a:pt x="8458" y="815"/>
                </a:lnTo>
                <a:lnTo>
                  <a:pt x="8232" y="1035"/>
                </a:lnTo>
                <a:lnTo>
                  <a:pt x="8062" y="1245"/>
                </a:lnTo>
                <a:lnTo>
                  <a:pt x="7911" y="1476"/>
                </a:lnTo>
                <a:lnTo>
                  <a:pt x="7835" y="1708"/>
                </a:lnTo>
                <a:lnTo>
                  <a:pt x="7797" y="1961"/>
                </a:lnTo>
                <a:lnTo>
                  <a:pt x="7835" y="2193"/>
                </a:lnTo>
                <a:lnTo>
                  <a:pt x="7948" y="2402"/>
                </a:lnTo>
                <a:lnTo>
                  <a:pt x="8062" y="2534"/>
                </a:lnTo>
                <a:lnTo>
                  <a:pt x="8175" y="2644"/>
                </a:lnTo>
                <a:lnTo>
                  <a:pt x="8269" y="2744"/>
                </a:lnTo>
                <a:lnTo>
                  <a:pt x="8420" y="2832"/>
                </a:lnTo>
                <a:lnTo>
                  <a:pt x="8704" y="3019"/>
                </a:lnTo>
                <a:lnTo>
                  <a:pt x="8968" y="3206"/>
                </a:lnTo>
                <a:lnTo>
                  <a:pt x="9138" y="3405"/>
                </a:lnTo>
                <a:lnTo>
                  <a:pt x="9327" y="3570"/>
                </a:lnTo>
                <a:lnTo>
                  <a:pt x="9440" y="3735"/>
                </a:lnTo>
                <a:lnTo>
                  <a:pt x="9516" y="3890"/>
                </a:lnTo>
                <a:lnTo>
                  <a:pt x="9534" y="4033"/>
                </a:lnTo>
                <a:lnTo>
                  <a:pt x="9534" y="4165"/>
                </a:lnTo>
                <a:lnTo>
                  <a:pt x="9516" y="4286"/>
                </a:lnTo>
                <a:lnTo>
                  <a:pt x="9440" y="4397"/>
                </a:lnTo>
                <a:lnTo>
                  <a:pt x="9327" y="4496"/>
                </a:lnTo>
                <a:lnTo>
                  <a:pt x="9176" y="4562"/>
                </a:lnTo>
                <a:lnTo>
                  <a:pt x="9006" y="4628"/>
                </a:lnTo>
                <a:lnTo>
                  <a:pt x="8779" y="4694"/>
                </a:lnTo>
                <a:lnTo>
                  <a:pt x="8534" y="4716"/>
                </a:lnTo>
                <a:lnTo>
                  <a:pt x="8232" y="4716"/>
                </a:lnTo>
                <a:lnTo>
                  <a:pt x="7118" y="4738"/>
                </a:lnTo>
                <a:lnTo>
                  <a:pt x="5947" y="4771"/>
                </a:lnTo>
                <a:lnTo>
                  <a:pt x="4795" y="4815"/>
                </a:lnTo>
                <a:lnTo>
                  <a:pt x="3681" y="4860"/>
                </a:lnTo>
                <a:lnTo>
                  <a:pt x="2662" y="4882"/>
                </a:lnTo>
                <a:lnTo>
                  <a:pt x="1755" y="4882"/>
                </a:lnTo>
                <a:lnTo>
                  <a:pt x="1359" y="4860"/>
                </a:lnTo>
                <a:lnTo>
                  <a:pt x="981" y="4837"/>
                </a:lnTo>
                <a:lnTo>
                  <a:pt x="698" y="4771"/>
                </a:lnTo>
                <a:lnTo>
                  <a:pt x="453" y="4716"/>
                </a:lnTo>
                <a:lnTo>
                  <a:pt x="453" y="5322"/>
                </a:lnTo>
                <a:lnTo>
                  <a:pt x="453" y="6083"/>
                </a:lnTo>
                <a:lnTo>
                  <a:pt x="453" y="6909"/>
                </a:lnTo>
                <a:lnTo>
                  <a:pt x="453" y="7780"/>
                </a:lnTo>
                <a:lnTo>
                  <a:pt x="453" y="8606"/>
                </a:lnTo>
                <a:lnTo>
                  <a:pt x="453" y="9345"/>
                </a:lnTo>
                <a:lnTo>
                  <a:pt x="453" y="9918"/>
                </a:lnTo>
                <a:lnTo>
                  <a:pt x="453" y="10282"/>
                </a:lnTo>
                <a:lnTo>
                  <a:pt x="490" y="10381"/>
                </a:lnTo>
                <a:lnTo>
                  <a:pt x="547" y="10491"/>
                </a:lnTo>
                <a:lnTo>
                  <a:pt x="660" y="10590"/>
                </a:lnTo>
                <a:lnTo>
                  <a:pt x="811" y="10700"/>
                </a:lnTo>
                <a:lnTo>
                  <a:pt x="981" y="10811"/>
                </a:lnTo>
                <a:lnTo>
                  <a:pt x="1208" y="10888"/>
                </a:lnTo>
                <a:lnTo>
                  <a:pt x="1453" y="10954"/>
                </a:lnTo>
                <a:lnTo>
                  <a:pt x="1718" y="11020"/>
                </a:lnTo>
                <a:lnTo>
                  <a:pt x="1963" y="11064"/>
                </a:lnTo>
                <a:lnTo>
                  <a:pt x="2265" y="11086"/>
                </a:lnTo>
                <a:lnTo>
                  <a:pt x="2548" y="11064"/>
                </a:lnTo>
                <a:lnTo>
                  <a:pt x="2794" y="11042"/>
                </a:lnTo>
                <a:lnTo>
                  <a:pt x="3096" y="10976"/>
                </a:lnTo>
                <a:lnTo>
                  <a:pt x="3341" y="10888"/>
                </a:lnTo>
                <a:lnTo>
                  <a:pt x="3606" y="10766"/>
                </a:lnTo>
                <a:lnTo>
                  <a:pt x="3813" y="10590"/>
                </a:lnTo>
                <a:close/>
              </a:path>
            </a:pathLst>
          </a:custGeom>
          <a:solidFill>
            <a:srgbClr val="D8EBB3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Puzzle1"/>
          <p:cNvSpPr>
            <a:spLocks noEditPoints="1" noChangeArrowheads="1"/>
          </p:cNvSpPr>
          <p:nvPr/>
        </p:nvSpPr>
        <p:spPr bwMode="auto">
          <a:xfrm>
            <a:off x="2308448" y="1353333"/>
            <a:ext cx="2855483" cy="1665534"/>
          </a:xfrm>
          <a:custGeom>
            <a:avLst/>
            <a:gdLst>
              <a:gd name="T0" fmla="*/ 16740 w 21600"/>
              <a:gd name="T1" fmla="*/ 21078 h 21600"/>
              <a:gd name="T2" fmla="*/ 16976 w 21600"/>
              <a:gd name="T3" fmla="*/ 521 h 21600"/>
              <a:gd name="T4" fmla="*/ 4725 w 21600"/>
              <a:gd name="T5" fmla="*/ 856 h 21600"/>
              <a:gd name="T6" fmla="*/ 5040 w 21600"/>
              <a:gd name="T7" fmla="*/ 21004 h 21600"/>
              <a:gd name="T8" fmla="*/ 10811 w 21600"/>
              <a:gd name="T9" fmla="*/ 12885 h 21600"/>
              <a:gd name="T10" fmla="*/ 10845 w 21600"/>
              <a:gd name="T11" fmla="*/ 8714 h 21600"/>
              <a:gd name="T12" fmla="*/ 21600 w 21600"/>
              <a:gd name="T13" fmla="*/ 10000 h 21600"/>
              <a:gd name="T14" fmla="*/ 56 w 21600"/>
              <a:gd name="T15" fmla="*/ 10000 h 21600"/>
              <a:gd name="T16" fmla="*/ 6086 w 21600"/>
              <a:gd name="T17" fmla="*/ 2569 h 21600"/>
              <a:gd name="T18" fmla="*/ 16132 w 21600"/>
              <a:gd name="T19" fmla="*/ 1955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9360" y="20836"/>
                </a:moveTo>
                <a:lnTo>
                  <a:pt x="9528" y="20836"/>
                </a:lnTo>
                <a:lnTo>
                  <a:pt x="9686" y="20762"/>
                </a:lnTo>
                <a:lnTo>
                  <a:pt x="9810" y="20687"/>
                </a:lnTo>
                <a:lnTo>
                  <a:pt x="9922" y="20575"/>
                </a:lnTo>
                <a:lnTo>
                  <a:pt x="10012" y="20426"/>
                </a:lnTo>
                <a:lnTo>
                  <a:pt x="10068" y="20296"/>
                </a:lnTo>
                <a:lnTo>
                  <a:pt x="10113" y="20110"/>
                </a:lnTo>
                <a:lnTo>
                  <a:pt x="10136" y="19905"/>
                </a:lnTo>
                <a:lnTo>
                  <a:pt x="10136" y="19682"/>
                </a:lnTo>
                <a:lnTo>
                  <a:pt x="10113" y="19440"/>
                </a:lnTo>
                <a:lnTo>
                  <a:pt x="10068" y="19142"/>
                </a:lnTo>
                <a:lnTo>
                  <a:pt x="10012" y="18900"/>
                </a:lnTo>
                <a:lnTo>
                  <a:pt x="9900" y="18620"/>
                </a:lnTo>
                <a:lnTo>
                  <a:pt x="9787" y="18285"/>
                </a:lnTo>
                <a:lnTo>
                  <a:pt x="9641" y="17968"/>
                </a:lnTo>
                <a:lnTo>
                  <a:pt x="9472" y="17652"/>
                </a:lnTo>
                <a:lnTo>
                  <a:pt x="9382" y="17466"/>
                </a:lnTo>
                <a:lnTo>
                  <a:pt x="9315" y="17298"/>
                </a:lnTo>
                <a:lnTo>
                  <a:pt x="9258" y="17112"/>
                </a:lnTo>
                <a:lnTo>
                  <a:pt x="9191" y="16926"/>
                </a:lnTo>
                <a:lnTo>
                  <a:pt x="9123" y="16535"/>
                </a:lnTo>
                <a:lnTo>
                  <a:pt x="9101" y="16144"/>
                </a:lnTo>
                <a:lnTo>
                  <a:pt x="9101" y="15753"/>
                </a:lnTo>
                <a:lnTo>
                  <a:pt x="9168" y="15362"/>
                </a:lnTo>
                <a:lnTo>
                  <a:pt x="9236" y="14971"/>
                </a:lnTo>
                <a:lnTo>
                  <a:pt x="9360" y="14580"/>
                </a:lnTo>
                <a:lnTo>
                  <a:pt x="9495" y="14244"/>
                </a:lnTo>
                <a:lnTo>
                  <a:pt x="9663" y="13891"/>
                </a:lnTo>
                <a:lnTo>
                  <a:pt x="9855" y="13611"/>
                </a:lnTo>
                <a:lnTo>
                  <a:pt x="10068" y="13351"/>
                </a:lnTo>
                <a:lnTo>
                  <a:pt x="10293" y="13146"/>
                </a:lnTo>
                <a:lnTo>
                  <a:pt x="10552" y="12997"/>
                </a:lnTo>
                <a:lnTo>
                  <a:pt x="10811" y="12885"/>
                </a:lnTo>
                <a:lnTo>
                  <a:pt x="11069" y="12866"/>
                </a:lnTo>
                <a:lnTo>
                  <a:pt x="11351" y="12885"/>
                </a:lnTo>
                <a:lnTo>
                  <a:pt x="11610" y="12997"/>
                </a:lnTo>
                <a:lnTo>
                  <a:pt x="11846" y="13183"/>
                </a:lnTo>
                <a:lnTo>
                  <a:pt x="12060" y="13388"/>
                </a:lnTo>
                <a:lnTo>
                  <a:pt x="12251" y="13648"/>
                </a:lnTo>
                <a:lnTo>
                  <a:pt x="12419" y="13928"/>
                </a:lnTo>
                <a:lnTo>
                  <a:pt x="12555" y="14244"/>
                </a:lnTo>
                <a:lnTo>
                  <a:pt x="12690" y="14617"/>
                </a:lnTo>
                <a:lnTo>
                  <a:pt x="12768" y="15008"/>
                </a:lnTo>
                <a:lnTo>
                  <a:pt x="12836" y="15399"/>
                </a:lnTo>
                <a:lnTo>
                  <a:pt x="12858" y="15753"/>
                </a:lnTo>
                <a:lnTo>
                  <a:pt x="12858" y="16144"/>
                </a:lnTo>
                <a:lnTo>
                  <a:pt x="12813" y="16535"/>
                </a:lnTo>
                <a:lnTo>
                  <a:pt x="12746" y="16888"/>
                </a:lnTo>
                <a:lnTo>
                  <a:pt x="12667" y="17224"/>
                </a:lnTo>
                <a:lnTo>
                  <a:pt x="12510" y="17503"/>
                </a:lnTo>
                <a:lnTo>
                  <a:pt x="12228" y="18043"/>
                </a:lnTo>
                <a:lnTo>
                  <a:pt x="11970" y="18546"/>
                </a:lnTo>
                <a:lnTo>
                  <a:pt x="11868" y="18751"/>
                </a:lnTo>
                <a:lnTo>
                  <a:pt x="11778" y="18974"/>
                </a:lnTo>
                <a:lnTo>
                  <a:pt x="11711" y="19179"/>
                </a:lnTo>
                <a:lnTo>
                  <a:pt x="11666" y="19365"/>
                </a:lnTo>
                <a:lnTo>
                  <a:pt x="11632" y="19570"/>
                </a:lnTo>
                <a:lnTo>
                  <a:pt x="11632" y="19756"/>
                </a:lnTo>
                <a:lnTo>
                  <a:pt x="11632" y="19942"/>
                </a:lnTo>
                <a:lnTo>
                  <a:pt x="11643" y="20110"/>
                </a:lnTo>
                <a:lnTo>
                  <a:pt x="11711" y="20296"/>
                </a:lnTo>
                <a:lnTo>
                  <a:pt x="11801" y="20464"/>
                </a:lnTo>
                <a:lnTo>
                  <a:pt x="11891" y="20650"/>
                </a:lnTo>
                <a:lnTo>
                  <a:pt x="12037" y="20836"/>
                </a:lnTo>
                <a:lnTo>
                  <a:pt x="12206" y="21004"/>
                </a:lnTo>
                <a:lnTo>
                  <a:pt x="12419" y="21190"/>
                </a:lnTo>
                <a:lnTo>
                  <a:pt x="12667" y="21320"/>
                </a:lnTo>
                <a:lnTo>
                  <a:pt x="12960" y="21432"/>
                </a:lnTo>
                <a:lnTo>
                  <a:pt x="13286" y="21544"/>
                </a:lnTo>
                <a:lnTo>
                  <a:pt x="13612" y="21655"/>
                </a:lnTo>
                <a:lnTo>
                  <a:pt x="13983" y="21693"/>
                </a:lnTo>
                <a:lnTo>
                  <a:pt x="14343" y="21730"/>
                </a:lnTo>
                <a:lnTo>
                  <a:pt x="14715" y="21730"/>
                </a:lnTo>
                <a:lnTo>
                  <a:pt x="15075" y="21730"/>
                </a:lnTo>
                <a:lnTo>
                  <a:pt x="15446" y="21655"/>
                </a:lnTo>
                <a:lnTo>
                  <a:pt x="15794" y="21581"/>
                </a:lnTo>
                <a:lnTo>
                  <a:pt x="16132" y="21432"/>
                </a:lnTo>
                <a:lnTo>
                  <a:pt x="16458" y="21302"/>
                </a:lnTo>
                <a:lnTo>
                  <a:pt x="16740" y="21078"/>
                </a:lnTo>
                <a:lnTo>
                  <a:pt x="16976" y="20836"/>
                </a:lnTo>
                <a:lnTo>
                  <a:pt x="17043" y="20650"/>
                </a:lnTo>
                <a:lnTo>
                  <a:pt x="17088" y="20426"/>
                </a:lnTo>
                <a:lnTo>
                  <a:pt x="17133" y="20222"/>
                </a:lnTo>
                <a:lnTo>
                  <a:pt x="17156" y="19980"/>
                </a:lnTo>
                <a:lnTo>
                  <a:pt x="17167" y="19477"/>
                </a:lnTo>
                <a:lnTo>
                  <a:pt x="17167" y="18974"/>
                </a:lnTo>
                <a:lnTo>
                  <a:pt x="17156" y="18397"/>
                </a:lnTo>
                <a:lnTo>
                  <a:pt x="17111" y="17820"/>
                </a:lnTo>
                <a:lnTo>
                  <a:pt x="17066" y="17261"/>
                </a:lnTo>
                <a:lnTo>
                  <a:pt x="16998" y="16646"/>
                </a:lnTo>
                <a:lnTo>
                  <a:pt x="16852" y="15511"/>
                </a:lnTo>
                <a:lnTo>
                  <a:pt x="16740" y="14393"/>
                </a:lnTo>
                <a:lnTo>
                  <a:pt x="16717" y="13928"/>
                </a:lnTo>
                <a:lnTo>
                  <a:pt x="16695" y="13462"/>
                </a:lnTo>
                <a:lnTo>
                  <a:pt x="16717" y="13071"/>
                </a:lnTo>
                <a:lnTo>
                  <a:pt x="16785" y="12755"/>
                </a:lnTo>
                <a:lnTo>
                  <a:pt x="16852" y="12419"/>
                </a:lnTo>
                <a:lnTo>
                  <a:pt x="16953" y="12140"/>
                </a:lnTo>
                <a:lnTo>
                  <a:pt x="17088" y="11898"/>
                </a:lnTo>
                <a:lnTo>
                  <a:pt x="17212" y="11675"/>
                </a:lnTo>
                <a:lnTo>
                  <a:pt x="17370" y="11470"/>
                </a:lnTo>
                <a:lnTo>
                  <a:pt x="17516" y="11284"/>
                </a:lnTo>
                <a:lnTo>
                  <a:pt x="17696" y="11135"/>
                </a:lnTo>
                <a:lnTo>
                  <a:pt x="17865" y="11042"/>
                </a:lnTo>
                <a:lnTo>
                  <a:pt x="18033" y="10930"/>
                </a:lnTo>
                <a:lnTo>
                  <a:pt x="18213" y="10893"/>
                </a:lnTo>
                <a:lnTo>
                  <a:pt x="18382" y="10893"/>
                </a:lnTo>
                <a:lnTo>
                  <a:pt x="18551" y="10967"/>
                </a:lnTo>
                <a:lnTo>
                  <a:pt x="18708" y="11042"/>
                </a:lnTo>
                <a:lnTo>
                  <a:pt x="18855" y="11172"/>
                </a:lnTo>
                <a:lnTo>
                  <a:pt x="19012" y="11358"/>
                </a:lnTo>
                <a:lnTo>
                  <a:pt x="19136" y="11600"/>
                </a:lnTo>
                <a:lnTo>
                  <a:pt x="19271" y="11861"/>
                </a:lnTo>
                <a:lnTo>
                  <a:pt x="19440" y="12028"/>
                </a:lnTo>
                <a:lnTo>
                  <a:pt x="19608" y="12177"/>
                </a:lnTo>
                <a:lnTo>
                  <a:pt x="19822" y="12289"/>
                </a:lnTo>
                <a:lnTo>
                  <a:pt x="20025" y="12289"/>
                </a:lnTo>
                <a:lnTo>
                  <a:pt x="20238" y="12289"/>
                </a:lnTo>
                <a:lnTo>
                  <a:pt x="20452" y="12215"/>
                </a:lnTo>
                <a:lnTo>
                  <a:pt x="20643" y="12103"/>
                </a:lnTo>
                <a:lnTo>
                  <a:pt x="20846" y="11973"/>
                </a:lnTo>
                <a:lnTo>
                  <a:pt x="21037" y="11786"/>
                </a:lnTo>
                <a:lnTo>
                  <a:pt x="21206" y="11563"/>
                </a:lnTo>
                <a:lnTo>
                  <a:pt x="21363" y="11321"/>
                </a:lnTo>
                <a:lnTo>
                  <a:pt x="21465" y="11079"/>
                </a:lnTo>
                <a:lnTo>
                  <a:pt x="21577" y="10744"/>
                </a:lnTo>
                <a:lnTo>
                  <a:pt x="21622" y="10427"/>
                </a:lnTo>
                <a:lnTo>
                  <a:pt x="21645" y="10111"/>
                </a:lnTo>
                <a:lnTo>
                  <a:pt x="21622" y="9608"/>
                </a:lnTo>
                <a:lnTo>
                  <a:pt x="21577" y="9142"/>
                </a:lnTo>
                <a:lnTo>
                  <a:pt x="21465" y="8751"/>
                </a:lnTo>
                <a:lnTo>
                  <a:pt x="21363" y="8397"/>
                </a:lnTo>
                <a:lnTo>
                  <a:pt x="21206" y="8062"/>
                </a:lnTo>
                <a:lnTo>
                  <a:pt x="21037" y="7820"/>
                </a:lnTo>
                <a:lnTo>
                  <a:pt x="20846" y="7597"/>
                </a:lnTo>
                <a:lnTo>
                  <a:pt x="20643" y="7429"/>
                </a:lnTo>
                <a:lnTo>
                  <a:pt x="20452" y="7317"/>
                </a:lnTo>
                <a:lnTo>
                  <a:pt x="20238" y="7206"/>
                </a:lnTo>
                <a:lnTo>
                  <a:pt x="20025" y="7168"/>
                </a:lnTo>
                <a:lnTo>
                  <a:pt x="19822" y="7206"/>
                </a:lnTo>
                <a:lnTo>
                  <a:pt x="19608" y="7243"/>
                </a:lnTo>
                <a:lnTo>
                  <a:pt x="19440" y="7355"/>
                </a:lnTo>
                <a:lnTo>
                  <a:pt x="19271" y="7504"/>
                </a:lnTo>
                <a:lnTo>
                  <a:pt x="19136" y="7708"/>
                </a:lnTo>
                <a:lnTo>
                  <a:pt x="19012" y="7895"/>
                </a:lnTo>
                <a:lnTo>
                  <a:pt x="18832" y="8025"/>
                </a:lnTo>
                <a:lnTo>
                  <a:pt x="18663" y="8174"/>
                </a:lnTo>
                <a:lnTo>
                  <a:pt x="18472" y="8248"/>
                </a:lnTo>
                <a:lnTo>
                  <a:pt x="18270" y="8286"/>
                </a:lnTo>
                <a:lnTo>
                  <a:pt x="18078" y="8323"/>
                </a:lnTo>
                <a:lnTo>
                  <a:pt x="17887" y="8323"/>
                </a:lnTo>
                <a:lnTo>
                  <a:pt x="17696" y="8248"/>
                </a:lnTo>
                <a:lnTo>
                  <a:pt x="17493" y="8174"/>
                </a:lnTo>
                <a:lnTo>
                  <a:pt x="17302" y="8062"/>
                </a:lnTo>
                <a:lnTo>
                  <a:pt x="17133" y="7969"/>
                </a:lnTo>
                <a:lnTo>
                  <a:pt x="16976" y="7783"/>
                </a:lnTo>
                <a:lnTo>
                  <a:pt x="16852" y="7597"/>
                </a:lnTo>
                <a:lnTo>
                  <a:pt x="16740" y="7429"/>
                </a:lnTo>
                <a:lnTo>
                  <a:pt x="16672" y="7168"/>
                </a:lnTo>
                <a:lnTo>
                  <a:pt x="16638" y="6926"/>
                </a:lnTo>
                <a:lnTo>
                  <a:pt x="16616" y="6498"/>
                </a:lnTo>
                <a:lnTo>
                  <a:pt x="16616" y="5772"/>
                </a:lnTo>
                <a:lnTo>
                  <a:pt x="16650" y="4915"/>
                </a:lnTo>
                <a:lnTo>
                  <a:pt x="16695" y="3928"/>
                </a:lnTo>
                <a:lnTo>
                  <a:pt x="16762" y="2960"/>
                </a:lnTo>
                <a:lnTo>
                  <a:pt x="16830" y="1992"/>
                </a:lnTo>
                <a:lnTo>
                  <a:pt x="16908" y="1173"/>
                </a:lnTo>
                <a:lnTo>
                  <a:pt x="16976" y="521"/>
                </a:lnTo>
                <a:lnTo>
                  <a:pt x="16953" y="521"/>
                </a:lnTo>
                <a:lnTo>
                  <a:pt x="16931" y="521"/>
                </a:lnTo>
                <a:lnTo>
                  <a:pt x="16267" y="484"/>
                </a:lnTo>
                <a:lnTo>
                  <a:pt x="15637" y="428"/>
                </a:lnTo>
                <a:lnTo>
                  <a:pt x="15063" y="353"/>
                </a:lnTo>
                <a:lnTo>
                  <a:pt x="14523" y="279"/>
                </a:lnTo>
                <a:lnTo>
                  <a:pt x="14040" y="167"/>
                </a:lnTo>
                <a:lnTo>
                  <a:pt x="13635" y="93"/>
                </a:lnTo>
                <a:lnTo>
                  <a:pt x="13331" y="18"/>
                </a:lnTo>
                <a:lnTo>
                  <a:pt x="13117" y="18"/>
                </a:lnTo>
                <a:lnTo>
                  <a:pt x="12982" y="18"/>
                </a:lnTo>
                <a:lnTo>
                  <a:pt x="12858" y="130"/>
                </a:lnTo>
                <a:lnTo>
                  <a:pt x="12723" y="279"/>
                </a:lnTo>
                <a:lnTo>
                  <a:pt x="12622" y="446"/>
                </a:lnTo>
                <a:lnTo>
                  <a:pt x="12510" y="670"/>
                </a:lnTo>
                <a:lnTo>
                  <a:pt x="12419" y="912"/>
                </a:lnTo>
                <a:lnTo>
                  <a:pt x="12363" y="1210"/>
                </a:lnTo>
                <a:lnTo>
                  <a:pt x="12318" y="1526"/>
                </a:lnTo>
                <a:lnTo>
                  <a:pt x="12273" y="1843"/>
                </a:lnTo>
                <a:lnTo>
                  <a:pt x="12251" y="2215"/>
                </a:lnTo>
                <a:lnTo>
                  <a:pt x="12273" y="2532"/>
                </a:lnTo>
                <a:lnTo>
                  <a:pt x="12318" y="2886"/>
                </a:lnTo>
                <a:lnTo>
                  <a:pt x="12386" y="3240"/>
                </a:lnTo>
                <a:lnTo>
                  <a:pt x="12464" y="3556"/>
                </a:lnTo>
                <a:lnTo>
                  <a:pt x="12577" y="3891"/>
                </a:lnTo>
                <a:lnTo>
                  <a:pt x="12746" y="4171"/>
                </a:lnTo>
                <a:lnTo>
                  <a:pt x="12926" y="4487"/>
                </a:lnTo>
                <a:lnTo>
                  <a:pt x="13050" y="4860"/>
                </a:lnTo>
                <a:lnTo>
                  <a:pt x="13162" y="5251"/>
                </a:lnTo>
                <a:lnTo>
                  <a:pt x="13218" y="5604"/>
                </a:lnTo>
                <a:lnTo>
                  <a:pt x="13263" y="5995"/>
                </a:lnTo>
                <a:lnTo>
                  <a:pt x="13241" y="6386"/>
                </a:lnTo>
                <a:lnTo>
                  <a:pt x="13218" y="6740"/>
                </a:lnTo>
                <a:lnTo>
                  <a:pt x="13139" y="7094"/>
                </a:lnTo>
                <a:lnTo>
                  <a:pt x="13050" y="7429"/>
                </a:lnTo>
                <a:lnTo>
                  <a:pt x="12903" y="7746"/>
                </a:lnTo>
                <a:lnTo>
                  <a:pt x="12723" y="8025"/>
                </a:lnTo>
                <a:lnTo>
                  <a:pt x="12532" y="8286"/>
                </a:lnTo>
                <a:lnTo>
                  <a:pt x="12318" y="8491"/>
                </a:lnTo>
                <a:lnTo>
                  <a:pt x="12060" y="8677"/>
                </a:lnTo>
                <a:lnTo>
                  <a:pt x="11756" y="8788"/>
                </a:lnTo>
                <a:lnTo>
                  <a:pt x="11452" y="8826"/>
                </a:lnTo>
                <a:lnTo>
                  <a:pt x="11283" y="8826"/>
                </a:lnTo>
                <a:lnTo>
                  <a:pt x="11126" y="8826"/>
                </a:lnTo>
                <a:lnTo>
                  <a:pt x="11002" y="8788"/>
                </a:lnTo>
                <a:lnTo>
                  <a:pt x="10845" y="8714"/>
                </a:lnTo>
                <a:lnTo>
                  <a:pt x="10721" y="8640"/>
                </a:lnTo>
                <a:lnTo>
                  <a:pt x="10608" y="8565"/>
                </a:lnTo>
                <a:lnTo>
                  <a:pt x="10485" y="8453"/>
                </a:lnTo>
                <a:lnTo>
                  <a:pt x="10372" y="8323"/>
                </a:lnTo>
                <a:lnTo>
                  <a:pt x="10181" y="8062"/>
                </a:lnTo>
                <a:lnTo>
                  <a:pt x="10035" y="7746"/>
                </a:lnTo>
                <a:lnTo>
                  <a:pt x="9900" y="7392"/>
                </a:lnTo>
                <a:lnTo>
                  <a:pt x="9787" y="7001"/>
                </a:lnTo>
                <a:lnTo>
                  <a:pt x="9731" y="6610"/>
                </a:lnTo>
                <a:lnTo>
                  <a:pt x="9686" y="6219"/>
                </a:lnTo>
                <a:lnTo>
                  <a:pt x="9663" y="5772"/>
                </a:lnTo>
                <a:lnTo>
                  <a:pt x="9686" y="5381"/>
                </a:lnTo>
                <a:lnTo>
                  <a:pt x="9753" y="4990"/>
                </a:lnTo>
                <a:lnTo>
                  <a:pt x="9832" y="4636"/>
                </a:lnTo>
                <a:lnTo>
                  <a:pt x="9945" y="4320"/>
                </a:lnTo>
                <a:lnTo>
                  <a:pt x="10068" y="4022"/>
                </a:lnTo>
                <a:lnTo>
                  <a:pt x="10203" y="3817"/>
                </a:lnTo>
                <a:lnTo>
                  <a:pt x="10316" y="3593"/>
                </a:lnTo>
                <a:lnTo>
                  <a:pt x="10395" y="3351"/>
                </a:lnTo>
                <a:lnTo>
                  <a:pt x="10462" y="3109"/>
                </a:lnTo>
                <a:lnTo>
                  <a:pt x="10507" y="2848"/>
                </a:lnTo>
                <a:lnTo>
                  <a:pt x="10530" y="2606"/>
                </a:lnTo>
                <a:lnTo>
                  <a:pt x="10507" y="2346"/>
                </a:lnTo>
                <a:lnTo>
                  <a:pt x="10462" y="2141"/>
                </a:lnTo>
                <a:lnTo>
                  <a:pt x="10395" y="1880"/>
                </a:lnTo>
                <a:lnTo>
                  <a:pt x="10293" y="1638"/>
                </a:lnTo>
                <a:lnTo>
                  <a:pt x="10158" y="1415"/>
                </a:lnTo>
                <a:lnTo>
                  <a:pt x="9967" y="1210"/>
                </a:lnTo>
                <a:lnTo>
                  <a:pt x="9753" y="986"/>
                </a:lnTo>
                <a:lnTo>
                  <a:pt x="9495" y="819"/>
                </a:lnTo>
                <a:lnTo>
                  <a:pt x="9191" y="670"/>
                </a:lnTo>
                <a:lnTo>
                  <a:pt x="8842" y="521"/>
                </a:lnTo>
                <a:lnTo>
                  <a:pt x="8471" y="446"/>
                </a:lnTo>
                <a:lnTo>
                  <a:pt x="7998" y="428"/>
                </a:lnTo>
                <a:lnTo>
                  <a:pt x="7413" y="428"/>
                </a:lnTo>
                <a:lnTo>
                  <a:pt x="6817" y="446"/>
                </a:lnTo>
                <a:lnTo>
                  <a:pt x="6187" y="521"/>
                </a:lnTo>
                <a:lnTo>
                  <a:pt x="5602" y="633"/>
                </a:lnTo>
                <a:lnTo>
                  <a:pt x="5107" y="744"/>
                </a:lnTo>
                <a:lnTo>
                  <a:pt x="4725" y="856"/>
                </a:lnTo>
                <a:lnTo>
                  <a:pt x="4848" y="1564"/>
                </a:lnTo>
                <a:lnTo>
                  <a:pt x="5028" y="2495"/>
                </a:lnTo>
                <a:lnTo>
                  <a:pt x="5175" y="3556"/>
                </a:lnTo>
                <a:lnTo>
                  <a:pt x="5298" y="4673"/>
                </a:lnTo>
                <a:lnTo>
                  <a:pt x="5343" y="5213"/>
                </a:lnTo>
                <a:lnTo>
                  <a:pt x="5388" y="5753"/>
                </a:lnTo>
                <a:lnTo>
                  <a:pt x="5411" y="6275"/>
                </a:lnTo>
                <a:lnTo>
                  <a:pt x="5411" y="6740"/>
                </a:lnTo>
                <a:lnTo>
                  <a:pt x="5366" y="7168"/>
                </a:lnTo>
                <a:lnTo>
                  <a:pt x="5321" y="7541"/>
                </a:lnTo>
                <a:lnTo>
                  <a:pt x="5287" y="7708"/>
                </a:lnTo>
                <a:lnTo>
                  <a:pt x="5242" y="7857"/>
                </a:lnTo>
                <a:lnTo>
                  <a:pt x="5197" y="7969"/>
                </a:lnTo>
                <a:lnTo>
                  <a:pt x="5130" y="8062"/>
                </a:lnTo>
                <a:lnTo>
                  <a:pt x="5006" y="8248"/>
                </a:lnTo>
                <a:lnTo>
                  <a:pt x="4848" y="8397"/>
                </a:lnTo>
                <a:lnTo>
                  <a:pt x="4725" y="8528"/>
                </a:lnTo>
                <a:lnTo>
                  <a:pt x="4567" y="8640"/>
                </a:lnTo>
                <a:lnTo>
                  <a:pt x="4421" y="8714"/>
                </a:lnTo>
                <a:lnTo>
                  <a:pt x="4263" y="8751"/>
                </a:lnTo>
                <a:lnTo>
                  <a:pt x="4095" y="8788"/>
                </a:lnTo>
                <a:lnTo>
                  <a:pt x="3948" y="8788"/>
                </a:lnTo>
                <a:lnTo>
                  <a:pt x="3791" y="8751"/>
                </a:lnTo>
                <a:lnTo>
                  <a:pt x="3667" y="8714"/>
                </a:lnTo>
                <a:lnTo>
                  <a:pt x="3510" y="8677"/>
                </a:lnTo>
                <a:lnTo>
                  <a:pt x="3386" y="8602"/>
                </a:lnTo>
                <a:lnTo>
                  <a:pt x="3251" y="8491"/>
                </a:lnTo>
                <a:lnTo>
                  <a:pt x="3127" y="8360"/>
                </a:lnTo>
                <a:lnTo>
                  <a:pt x="3015" y="8248"/>
                </a:lnTo>
                <a:lnTo>
                  <a:pt x="2925" y="8062"/>
                </a:lnTo>
                <a:lnTo>
                  <a:pt x="2778" y="7857"/>
                </a:lnTo>
                <a:lnTo>
                  <a:pt x="2610" y="7671"/>
                </a:lnTo>
                <a:lnTo>
                  <a:pt x="2407" y="7541"/>
                </a:lnTo>
                <a:lnTo>
                  <a:pt x="2171" y="7466"/>
                </a:lnTo>
                <a:lnTo>
                  <a:pt x="1957" y="7429"/>
                </a:lnTo>
                <a:lnTo>
                  <a:pt x="1698" y="7429"/>
                </a:lnTo>
                <a:lnTo>
                  <a:pt x="1462" y="7466"/>
                </a:lnTo>
                <a:lnTo>
                  <a:pt x="1226" y="7559"/>
                </a:lnTo>
                <a:lnTo>
                  <a:pt x="989" y="7708"/>
                </a:lnTo>
                <a:lnTo>
                  <a:pt x="776" y="7932"/>
                </a:lnTo>
                <a:lnTo>
                  <a:pt x="551" y="8211"/>
                </a:lnTo>
                <a:lnTo>
                  <a:pt x="382" y="8528"/>
                </a:lnTo>
                <a:lnTo>
                  <a:pt x="315" y="8714"/>
                </a:lnTo>
                <a:lnTo>
                  <a:pt x="236" y="8919"/>
                </a:lnTo>
                <a:lnTo>
                  <a:pt x="191" y="9142"/>
                </a:lnTo>
                <a:lnTo>
                  <a:pt x="123" y="9347"/>
                </a:lnTo>
                <a:lnTo>
                  <a:pt x="78" y="9608"/>
                </a:lnTo>
                <a:lnTo>
                  <a:pt x="56" y="9887"/>
                </a:lnTo>
                <a:lnTo>
                  <a:pt x="33" y="10185"/>
                </a:lnTo>
                <a:lnTo>
                  <a:pt x="33" y="10464"/>
                </a:lnTo>
                <a:lnTo>
                  <a:pt x="33" y="10706"/>
                </a:lnTo>
                <a:lnTo>
                  <a:pt x="56" y="10967"/>
                </a:lnTo>
                <a:lnTo>
                  <a:pt x="78" y="11172"/>
                </a:lnTo>
                <a:lnTo>
                  <a:pt x="123" y="11395"/>
                </a:lnTo>
                <a:lnTo>
                  <a:pt x="168" y="11600"/>
                </a:lnTo>
                <a:lnTo>
                  <a:pt x="236" y="11786"/>
                </a:lnTo>
                <a:lnTo>
                  <a:pt x="292" y="11973"/>
                </a:lnTo>
                <a:lnTo>
                  <a:pt x="382" y="12140"/>
                </a:lnTo>
                <a:lnTo>
                  <a:pt x="540" y="12419"/>
                </a:lnTo>
                <a:lnTo>
                  <a:pt x="731" y="12680"/>
                </a:lnTo>
                <a:lnTo>
                  <a:pt x="944" y="12866"/>
                </a:lnTo>
                <a:lnTo>
                  <a:pt x="1158" y="12997"/>
                </a:lnTo>
                <a:lnTo>
                  <a:pt x="1395" y="13108"/>
                </a:lnTo>
                <a:lnTo>
                  <a:pt x="1608" y="13183"/>
                </a:lnTo>
                <a:lnTo>
                  <a:pt x="1856" y="13183"/>
                </a:lnTo>
                <a:lnTo>
                  <a:pt x="2070" y="13146"/>
                </a:lnTo>
                <a:lnTo>
                  <a:pt x="2261" y="13071"/>
                </a:lnTo>
                <a:lnTo>
                  <a:pt x="2430" y="12960"/>
                </a:lnTo>
                <a:lnTo>
                  <a:pt x="2587" y="12792"/>
                </a:lnTo>
                <a:lnTo>
                  <a:pt x="2688" y="12606"/>
                </a:lnTo>
                <a:lnTo>
                  <a:pt x="2801" y="12419"/>
                </a:lnTo>
                <a:lnTo>
                  <a:pt x="2925" y="12289"/>
                </a:lnTo>
                <a:lnTo>
                  <a:pt x="3082" y="12177"/>
                </a:lnTo>
                <a:lnTo>
                  <a:pt x="3228" y="12103"/>
                </a:lnTo>
                <a:lnTo>
                  <a:pt x="3408" y="12103"/>
                </a:lnTo>
                <a:lnTo>
                  <a:pt x="3577" y="12103"/>
                </a:lnTo>
                <a:lnTo>
                  <a:pt x="3723" y="12177"/>
                </a:lnTo>
                <a:lnTo>
                  <a:pt x="3903" y="12252"/>
                </a:lnTo>
                <a:lnTo>
                  <a:pt x="4072" y="12364"/>
                </a:lnTo>
                <a:lnTo>
                  <a:pt x="4230" y="12494"/>
                </a:lnTo>
                <a:lnTo>
                  <a:pt x="4353" y="12643"/>
                </a:lnTo>
                <a:lnTo>
                  <a:pt x="4488" y="12829"/>
                </a:lnTo>
                <a:lnTo>
                  <a:pt x="4567" y="13034"/>
                </a:lnTo>
                <a:lnTo>
                  <a:pt x="4657" y="13257"/>
                </a:lnTo>
                <a:lnTo>
                  <a:pt x="4702" y="13462"/>
                </a:lnTo>
                <a:lnTo>
                  <a:pt x="4725" y="13686"/>
                </a:lnTo>
                <a:lnTo>
                  <a:pt x="4702" y="14282"/>
                </a:lnTo>
                <a:lnTo>
                  <a:pt x="4657" y="15045"/>
                </a:lnTo>
                <a:lnTo>
                  <a:pt x="4612" y="15976"/>
                </a:lnTo>
                <a:lnTo>
                  <a:pt x="4590" y="16926"/>
                </a:lnTo>
                <a:lnTo>
                  <a:pt x="4567" y="17968"/>
                </a:lnTo>
                <a:lnTo>
                  <a:pt x="4567" y="19011"/>
                </a:lnTo>
                <a:lnTo>
                  <a:pt x="4590" y="19514"/>
                </a:lnTo>
                <a:lnTo>
                  <a:pt x="4612" y="19980"/>
                </a:lnTo>
                <a:lnTo>
                  <a:pt x="4657" y="20426"/>
                </a:lnTo>
                <a:lnTo>
                  <a:pt x="4725" y="20836"/>
                </a:lnTo>
                <a:lnTo>
                  <a:pt x="4848" y="20929"/>
                </a:lnTo>
                <a:lnTo>
                  <a:pt x="5040" y="21004"/>
                </a:lnTo>
                <a:lnTo>
                  <a:pt x="5265" y="21078"/>
                </a:lnTo>
                <a:lnTo>
                  <a:pt x="5478" y="21115"/>
                </a:lnTo>
                <a:lnTo>
                  <a:pt x="6041" y="21115"/>
                </a:lnTo>
                <a:lnTo>
                  <a:pt x="6637" y="21078"/>
                </a:lnTo>
                <a:lnTo>
                  <a:pt x="7312" y="21004"/>
                </a:lnTo>
                <a:lnTo>
                  <a:pt x="7998" y="20929"/>
                </a:lnTo>
                <a:lnTo>
                  <a:pt x="8696" y="20855"/>
                </a:lnTo>
                <a:lnTo>
                  <a:pt x="9360" y="20836"/>
                </a:lnTo>
                <a:close/>
              </a:path>
            </a:pathLst>
          </a:custGeom>
          <a:solidFill>
            <a:srgbClr val="CCC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 smtClean="0"/>
              <a:t>Mvx.Resolve</a:t>
            </a:r>
            <a:r>
              <a:rPr lang="en-GB" dirty="0" smtClean="0"/>
              <a:t>&lt;T&gt;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73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Mvx.Resolve</a:t>
            </a:r>
            <a:r>
              <a:rPr lang="en-US" dirty="0" smtClean="0"/>
              <a:t>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Resolve</a:t>
            </a:r>
          </a:p>
          <a:p>
            <a:endParaRPr lang="en-US" sz="2800" dirty="0" smtClean="0"/>
          </a:p>
          <a:p>
            <a:r>
              <a:rPr lang="en-US" sz="2800" dirty="0" err="1" smtClean="0"/>
              <a:t>TryResolve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40210"/>
            <a:ext cx="65151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617" y="2748905"/>
            <a:ext cx="49815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141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Mvx</a:t>
            </a:r>
            <a:r>
              <a:rPr lang="en-US" dirty="0" smtClean="0"/>
              <a:t>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Constructor resolution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err="1" smtClean="0"/>
              <a:t>IoCConstruct</a:t>
            </a:r>
            <a:endParaRPr lang="en-US" sz="2800" dirty="0" smtClean="0"/>
          </a:p>
          <a:p>
            <a:endParaRPr lang="en-US" sz="2800" dirty="0"/>
          </a:p>
        </p:txBody>
      </p:sp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76003"/>
            <a:ext cx="513397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658" y="4227934"/>
            <a:ext cx="56959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48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Portable Class Libraries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3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i.imgur.com/FxGD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99542"/>
            <a:ext cx="5524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40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MvvmCross</a:t>
            </a:r>
            <a:endParaRPr lang="en-US" dirty="0"/>
          </a:p>
        </p:txBody>
      </p:sp>
      <p:pic>
        <p:nvPicPr>
          <p:cNvPr id="9" name="Picture 2" descr="http://jeremylikness.com/images/silhouet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264521"/>
            <a:ext cx="1025525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jeremylikness.com/images/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0" y="5812110"/>
            <a:ext cx="1781168" cy="13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59" y="5445124"/>
            <a:ext cx="2546785" cy="19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745" y="5452069"/>
            <a:ext cx="2546785" cy="19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images.nationalgeographic.com/wpf/media-live/photos/000/010/cache/mars-low-ridge_1070_600x4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58" y="5596086"/>
            <a:ext cx="1778166" cy="13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43"/>
          <a:stretch/>
        </p:blipFill>
        <p:spPr bwMode="auto">
          <a:xfrm>
            <a:off x="755576" y="6060686"/>
            <a:ext cx="1778400" cy="13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5284051"/>
            <a:ext cx="1368152" cy="182420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6604198"/>
            <a:ext cx="1368152" cy="1824203"/>
          </a:xfr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7756326"/>
            <a:ext cx="1368152" cy="182420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94458" y="5974128"/>
            <a:ext cx="2077342" cy="437448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334452" y="6007120"/>
            <a:ext cx="1208201" cy="4197478"/>
            <a:chOff x="1334452" y="5810959"/>
            <a:chExt cx="1208201" cy="4197478"/>
          </a:xfrm>
          <a:solidFill>
            <a:schemeClr val="bg1"/>
          </a:solidFill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3" name="Picture 2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550" y="5810959"/>
              <a:ext cx="685800" cy="865369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591" y="8097376"/>
              <a:ext cx="993876" cy="87310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2" descr="http://images.apple.com/uk/iphone/home/images/animation/hardware_black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5085" y="6963601"/>
              <a:ext cx="445238" cy="865369"/>
            </a:xfrm>
            <a:prstGeom prst="rect">
              <a:avLst/>
            </a:prstGeom>
            <a:grpFill/>
            <a:extLst/>
          </p:spPr>
        </p:pic>
        <p:pic>
          <p:nvPicPr>
            <p:cNvPr id="26" name="Picture 2" descr="http://www.microsoft.com/global/surface/en/us/publishingimages/new/hero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452" y="9124478"/>
              <a:ext cx="1208201" cy="883959"/>
            </a:xfrm>
            <a:prstGeom prst="rect">
              <a:avLst/>
            </a:prstGeom>
            <a:grpFill/>
            <a:extLst/>
          </p:spPr>
        </p:pic>
      </p:grpSp>
      <p:sp>
        <p:nvSpPr>
          <p:cNvPr id="8" name="Rectangle 7"/>
          <p:cNvSpPr/>
          <p:nvPr/>
        </p:nvSpPr>
        <p:spPr>
          <a:xfrm>
            <a:off x="0" y="5400600"/>
            <a:ext cx="9144000" cy="422793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MVVMCROSS</a:t>
            </a:r>
            <a:endParaRPr lang="en-GB" sz="3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GB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DataBinding</a:t>
            </a:r>
            <a:r>
              <a:rPr lang="en-GB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IoC</a:t>
            </a:r>
            <a:r>
              <a:rPr lang="en-GB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Plugins, Trace, INPC, Collections, Helpers, …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6512" y="5380062"/>
            <a:ext cx="9144000" cy="422793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58242" y="5596086"/>
            <a:ext cx="6194078" cy="4068452"/>
            <a:chOff x="755576" y="5596086"/>
            <a:chExt cx="6194078" cy="406845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" name="Rectangle 2"/>
            <p:cNvSpPr/>
            <p:nvPr/>
          </p:nvSpPr>
          <p:spPr>
            <a:xfrm>
              <a:off x="4717406" y="7036246"/>
              <a:ext cx="2232248" cy="11324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 smtClean="0"/>
                <a:t>Core</a:t>
              </a:r>
            </a:p>
            <a:p>
              <a:pPr algn="ctr"/>
              <a:r>
                <a:rPr lang="en-GB" i="1" dirty="0" smtClean="0"/>
                <a:t>Portable Class Library</a:t>
              </a:r>
              <a:endParaRPr lang="en-US" i="1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55576" y="5596086"/>
              <a:ext cx="1944216" cy="4068452"/>
              <a:chOff x="755576" y="6208154"/>
              <a:chExt cx="1944216" cy="4068452"/>
            </a:xfrm>
            <a:grpFill/>
          </p:grpSpPr>
          <p:sp>
            <p:nvSpPr>
              <p:cNvPr id="13" name="Rectangle 12"/>
              <p:cNvSpPr/>
              <p:nvPr/>
            </p:nvSpPr>
            <p:spPr>
              <a:xfrm>
                <a:off x="755576" y="6208154"/>
                <a:ext cx="1944216" cy="756084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/>
                  <a:t>Xamarin.iOS</a:t>
                </a:r>
                <a:endParaRPr lang="en-GB" dirty="0" smtClean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55576" y="7036246"/>
                <a:ext cx="1944216" cy="756084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/>
                  <a:t>Xamarin.Android</a:t>
                </a:r>
                <a:endParaRPr lang="en-GB" dirty="0" smtClean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55576" y="7864338"/>
                <a:ext cx="1944216" cy="756084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Windows 8</a:t>
                </a:r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55576" y="8692430"/>
                <a:ext cx="1944216" cy="756084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/>
                  <a:t>WindowsPhone</a:t>
                </a:r>
                <a:r>
                  <a:rPr lang="en-GB" dirty="0" smtClean="0"/>
                  <a:t> 8</a:t>
                </a:r>
                <a:endParaRPr lang="en-US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55576" y="9520522"/>
                <a:ext cx="1944216" cy="756084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WPF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5789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77559E-6 L -0.00087 -0.687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44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18249E-6 L 0.00156 -0.671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33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12017E-6 L 0.00034 -0.8924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446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60735E-6 L -0.00348 -0.4513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225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65105E-6 L -0.00347 -0.6562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28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2.71857E-7 L 0.00139 -0.6657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0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 1.60643E-7 L 0.05104 -0.9054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-452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95 4.3528E-6 L 0.03524 -0.8989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449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12 0.03336 L 0.03524 -0.86871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451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05036E-6 L -0.00782 -0.989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4949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6 4.89342E-6 L -0.0349 -0.9839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492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68242E-6 L 0 -0.8634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1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93698E-6 L -0.00017 -0.9002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501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68242E-6 L 0 -0.8634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1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33400" y="267494"/>
            <a:ext cx="7949045" cy="7200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</a:t>
            </a:r>
            <a:endParaRPr lang="en-US" dirty="0" smtClean="0"/>
          </a:p>
          <a:p>
            <a:pPr algn="ctr"/>
            <a:r>
              <a:rPr lang="en-US" dirty="0" smtClean="0"/>
              <a:t>.Portable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533400" y="1863916"/>
            <a:ext cx="1579418" cy="770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</a:t>
            </a:r>
            <a:endParaRPr lang="en-US" dirty="0" smtClean="0"/>
          </a:p>
          <a:p>
            <a:pPr algn="ctr"/>
            <a:r>
              <a:rPr lang="en-US" dirty="0" smtClean="0"/>
              <a:t>.WP7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635827" y="1863916"/>
            <a:ext cx="1579418" cy="7703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</a:t>
            </a:r>
            <a:endParaRPr lang="en-US" dirty="0" smtClean="0"/>
          </a:p>
          <a:p>
            <a:pPr algn="ctr"/>
            <a:r>
              <a:rPr lang="en-US" dirty="0" smtClean="0"/>
              <a:t>.Touch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501736" y="2606757"/>
            <a:ext cx="1143000" cy="613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MvvmCross</a:t>
            </a:r>
            <a:endParaRPr lang="en-US" sz="1100" dirty="0" smtClean="0"/>
          </a:p>
          <a:p>
            <a:pPr algn="ctr"/>
            <a:r>
              <a:rPr lang="en-US" sz="1100" dirty="0" smtClean="0"/>
              <a:t>.Touch</a:t>
            </a:r>
            <a:endParaRPr lang="en-US" sz="1100" dirty="0"/>
          </a:p>
        </p:txBody>
      </p:sp>
      <p:sp>
        <p:nvSpPr>
          <p:cNvPr id="59" name="Rectangle 58"/>
          <p:cNvSpPr/>
          <p:nvPr/>
        </p:nvSpPr>
        <p:spPr>
          <a:xfrm>
            <a:off x="4776354" y="1863916"/>
            <a:ext cx="1579418" cy="7703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</a:t>
            </a:r>
            <a:endParaRPr lang="en-US" dirty="0" smtClean="0"/>
          </a:p>
          <a:p>
            <a:pPr algn="ctr"/>
            <a:r>
              <a:rPr lang="en-US" dirty="0" smtClean="0"/>
              <a:t>.Droid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5534891" y="2606757"/>
            <a:ext cx="1143000" cy="613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MvvmCross</a:t>
            </a:r>
            <a:endParaRPr lang="en-US" sz="1100" dirty="0" smtClean="0"/>
          </a:p>
          <a:p>
            <a:pPr algn="ctr"/>
            <a:r>
              <a:rPr lang="en-US" sz="1100" dirty="0" smtClean="0"/>
              <a:t>.Droid</a:t>
            </a:r>
            <a:endParaRPr lang="en-US" sz="1100" dirty="0"/>
          </a:p>
        </p:txBody>
      </p:sp>
      <p:sp>
        <p:nvSpPr>
          <p:cNvPr id="61" name="Rectangle 60"/>
          <p:cNvSpPr/>
          <p:nvPr/>
        </p:nvSpPr>
        <p:spPr>
          <a:xfrm>
            <a:off x="6903027" y="1863916"/>
            <a:ext cx="1579418" cy="7703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</a:t>
            </a:r>
            <a:endParaRPr lang="en-US" dirty="0" smtClean="0"/>
          </a:p>
          <a:p>
            <a:pPr algn="ctr"/>
            <a:r>
              <a:rPr lang="en-US" dirty="0" smtClean="0"/>
              <a:t>.</a:t>
            </a:r>
            <a:r>
              <a:rPr lang="en-US" dirty="0" err="1" smtClean="0"/>
              <a:t>WinRT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5230091" y="915566"/>
            <a:ext cx="1143000" cy="6130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Plugin1 </a:t>
            </a:r>
          </a:p>
          <a:p>
            <a:pPr algn="ctr"/>
            <a:r>
              <a:rPr lang="en-US" sz="1100" dirty="0" smtClean="0"/>
              <a:t>.Portable</a:t>
            </a:r>
            <a:endParaRPr lang="en-US" sz="1100" dirty="0"/>
          </a:p>
        </p:txBody>
      </p:sp>
      <p:sp>
        <p:nvSpPr>
          <p:cNvPr id="63" name="Rectangle 62"/>
          <p:cNvSpPr/>
          <p:nvPr/>
        </p:nvSpPr>
        <p:spPr>
          <a:xfrm>
            <a:off x="6373091" y="915566"/>
            <a:ext cx="1143000" cy="6130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Plugin2 </a:t>
            </a:r>
          </a:p>
          <a:p>
            <a:pPr algn="ctr"/>
            <a:r>
              <a:rPr lang="en-US" sz="1100" dirty="0" smtClean="0"/>
              <a:t>.Portable</a:t>
            </a:r>
            <a:endParaRPr lang="en-US" sz="1100" dirty="0"/>
          </a:p>
        </p:txBody>
      </p:sp>
      <p:sp>
        <p:nvSpPr>
          <p:cNvPr id="64" name="Rectangle 63"/>
          <p:cNvSpPr/>
          <p:nvPr/>
        </p:nvSpPr>
        <p:spPr>
          <a:xfrm>
            <a:off x="7516091" y="915566"/>
            <a:ext cx="1143000" cy="6130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…</a:t>
            </a:r>
            <a:endParaRPr lang="en-US" sz="1100" dirty="0"/>
          </a:p>
        </p:txBody>
      </p:sp>
      <p:sp>
        <p:nvSpPr>
          <p:cNvPr id="65" name="Rectangle 64"/>
          <p:cNvSpPr/>
          <p:nvPr/>
        </p:nvSpPr>
        <p:spPr>
          <a:xfrm>
            <a:off x="3501736" y="3219822"/>
            <a:ext cx="1143000" cy="613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Plugin1 </a:t>
            </a:r>
          </a:p>
          <a:p>
            <a:pPr algn="ctr"/>
            <a:r>
              <a:rPr lang="en-US" sz="1100" dirty="0" smtClean="0"/>
              <a:t>.Touch</a:t>
            </a:r>
            <a:endParaRPr lang="en-US" sz="1100" dirty="0"/>
          </a:p>
        </p:txBody>
      </p:sp>
      <p:sp>
        <p:nvSpPr>
          <p:cNvPr id="66" name="Rectangle 65"/>
          <p:cNvSpPr/>
          <p:nvPr/>
        </p:nvSpPr>
        <p:spPr>
          <a:xfrm>
            <a:off x="3501736" y="3795886"/>
            <a:ext cx="1143000" cy="613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Plugin2 </a:t>
            </a:r>
          </a:p>
          <a:p>
            <a:pPr algn="ctr"/>
            <a:r>
              <a:rPr lang="en-US" sz="1100" dirty="0" smtClean="0"/>
              <a:t>.Touch</a:t>
            </a:r>
            <a:endParaRPr lang="en-US" sz="1100" dirty="0"/>
          </a:p>
        </p:txBody>
      </p:sp>
      <p:sp>
        <p:nvSpPr>
          <p:cNvPr id="67" name="Rectangle 66"/>
          <p:cNvSpPr/>
          <p:nvPr/>
        </p:nvSpPr>
        <p:spPr>
          <a:xfrm>
            <a:off x="3501736" y="4406957"/>
            <a:ext cx="1143000" cy="613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…</a:t>
            </a:r>
            <a:endParaRPr lang="en-US" sz="1100" dirty="0"/>
          </a:p>
        </p:txBody>
      </p:sp>
      <p:sp>
        <p:nvSpPr>
          <p:cNvPr id="68" name="Rectangle 67"/>
          <p:cNvSpPr/>
          <p:nvPr/>
        </p:nvSpPr>
        <p:spPr>
          <a:xfrm>
            <a:off x="1343891" y="3219822"/>
            <a:ext cx="1143000" cy="613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Plugin1 </a:t>
            </a:r>
          </a:p>
          <a:p>
            <a:pPr algn="ctr"/>
            <a:r>
              <a:rPr lang="en-US" sz="1100" dirty="0" smtClean="0"/>
              <a:t>.Wp7</a:t>
            </a:r>
            <a:endParaRPr lang="en-US" sz="1100" dirty="0"/>
          </a:p>
        </p:txBody>
      </p:sp>
      <p:sp>
        <p:nvSpPr>
          <p:cNvPr id="69" name="Rectangle 68"/>
          <p:cNvSpPr/>
          <p:nvPr/>
        </p:nvSpPr>
        <p:spPr>
          <a:xfrm>
            <a:off x="1343891" y="3795886"/>
            <a:ext cx="1143000" cy="613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Plugin2 </a:t>
            </a:r>
          </a:p>
          <a:p>
            <a:pPr algn="ctr"/>
            <a:r>
              <a:rPr lang="en-US" sz="1100" dirty="0" smtClean="0"/>
              <a:t>.Wp7</a:t>
            </a:r>
            <a:endParaRPr lang="en-US" sz="1100" dirty="0"/>
          </a:p>
        </p:txBody>
      </p:sp>
      <p:sp>
        <p:nvSpPr>
          <p:cNvPr id="70" name="Rectangle 69"/>
          <p:cNvSpPr/>
          <p:nvPr/>
        </p:nvSpPr>
        <p:spPr>
          <a:xfrm>
            <a:off x="1343891" y="4406957"/>
            <a:ext cx="1143000" cy="613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…</a:t>
            </a:r>
            <a:endParaRPr lang="en-US" sz="1100" dirty="0"/>
          </a:p>
        </p:txBody>
      </p:sp>
      <p:sp>
        <p:nvSpPr>
          <p:cNvPr id="71" name="Rectangle 70"/>
          <p:cNvSpPr/>
          <p:nvPr/>
        </p:nvSpPr>
        <p:spPr>
          <a:xfrm>
            <a:off x="5534891" y="3219822"/>
            <a:ext cx="1143000" cy="613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Plugin1 </a:t>
            </a:r>
          </a:p>
          <a:p>
            <a:pPr algn="ctr"/>
            <a:r>
              <a:rPr lang="en-US" sz="1100" dirty="0" smtClean="0"/>
              <a:t>.Droid</a:t>
            </a:r>
            <a:endParaRPr lang="en-US" sz="1100" dirty="0"/>
          </a:p>
        </p:txBody>
      </p:sp>
      <p:sp>
        <p:nvSpPr>
          <p:cNvPr id="72" name="Rectangle 71"/>
          <p:cNvSpPr/>
          <p:nvPr/>
        </p:nvSpPr>
        <p:spPr>
          <a:xfrm>
            <a:off x="5534891" y="3795886"/>
            <a:ext cx="1143000" cy="613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Plugin2 </a:t>
            </a:r>
          </a:p>
          <a:p>
            <a:pPr algn="ctr"/>
            <a:r>
              <a:rPr lang="en-US" sz="1100" dirty="0" smtClean="0"/>
              <a:t>.Droid</a:t>
            </a:r>
            <a:endParaRPr lang="en-US" sz="1100" dirty="0"/>
          </a:p>
        </p:txBody>
      </p:sp>
      <p:sp>
        <p:nvSpPr>
          <p:cNvPr id="73" name="Rectangle 72"/>
          <p:cNvSpPr/>
          <p:nvPr/>
        </p:nvSpPr>
        <p:spPr>
          <a:xfrm>
            <a:off x="5534891" y="4406957"/>
            <a:ext cx="1143000" cy="613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…</a:t>
            </a:r>
            <a:endParaRPr lang="en-US" sz="1100" dirty="0"/>
          </a:p>
        </p:txBody>
      </p:sp>
      <p:sp>
        <p:nvSpPr>
          <p:cNvPr id="74" name="Rectangle 73"/>
          <p:cNvSpPr/>
          <p:nvPr/>
        </p:nvSpPr>
        <p:spPr>
          <a:xfrm>
            <a:off x="7692736" y="3219822"/>
            <a:ext cx="1143000" cy="613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Plugin1</a:t>
            </a:r>
          </a:p>
          <a:p>
            <a:pPr algn="ctr"/>
            <a:r>
              <a:rPr lang="en-US" sz="1100" dirty="0" smtClean="0"/>
              <a:t>.</a:t>
            </a:r>
            <a:r>
              <a:rPr lang="en-US" sz="1100" dirty="0" err="1" smtClean="0"/>
              <a:t>WinRT</a:t>
            </a:r>
            <a:endParaRPr lang="en-US" sz="1100" dirty="0"/>
          </a:p>
        </p:txBody>
      </p:sp>
      <p:sp>
        <p:nvSpPr>
          <p:cNvPr id="75" name="Rectangle 74"/>
          <p:cNvSpPr/>
          <p:nvPr/>
        </p:nvSpPr>
        <p:spPr>
          <a:xfrm>
            <a:off x="7692736" y="3795886"/>
            <a:ext cx="1143000" cy="613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Plugin2</a:t>
            </a:r>
          </a:p>
          <a:p>
            <a:pPr algn="ctr"/>
            <a:r>
              <a:rPr lang="en-US" sz="1100" dirty="0" smtClean="0"/>
              <a:t>.</a:t>
            </a:r>
            <a:r>
              <a:rPr lang="en-US" sz="1100" dirty="0" err="1" smtClean="0"/>
              <a:t>WinRT</a:t>
            </a:r>
            <a:endParaRPr lang="en-US" sz="1100" dirty="0"/>
          </a:p>
        </p:txBody>
      </p:sp>
      <p:sp>
        <p:nvSpPr>
          <p:cNvPr id="76" name="Rectangle 75"/>
          <p:cNvSpPr/>
          <p:nvPr/>
        </p:nvSpPr>
        <p:spPr>
          <a:xfrm>
            <a:off x="7692736" y="4406957"/>
            <a:ext cx="1143000" cy="613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…</a:t>
            </a:r>
            <a:endParaRPr lang="en-US" sz="1100" dirty="0"/>
          </a:p>
        </p:txBody>
      </p:sp>
      <p:sp>
        <p:nvSpPr>
          <p:cNvPr id="77" name="Rectangle 76"/>
          <p:cNvSpPr/>
          <p:nvPr/>
        </p:nvSpPr>
        <p:spPr>
          <a:xfrm>
            <a:off x="1343891" y="2606757"/>
            <a:ext cx="1143000" cy="613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MvvmCross</a:t>
            </a:r>
            <a:endParaRPr lang="en-US" sz="1100" dirty="0" smtClean="0"/>
          </a:p>
          <a:p>
            <a:pPr algn="ctr"/>
            <a:r>
              <a:rPr lang="en-US" sz="1100" dirty="0" smtClean="0"/>
              <a:t>.</a:t>
            </a:r>
            <a:r>
              <a:rPr lang="en-US" sz="1100" dirty="0" smtClean="0"/>
              <a:t>Wp7</a:t>
            </a:r>
            <a:endParaRPr lang="en-US" sz="1100" dirty="0"/>
          </a:p>
        </p:txBody>
      </p:sp>
      <p:sp>
        <p:nvSpPr>
          <p:cNvPr id="78" name="Rectangle 77"/>
          <p:cNvSpPr/>
          <p:nvPr/>
        </p:nvSpPr>
        <p:spPr>
          <a:xfrm>
            <a:off x="7692736" y="2606757"/>
            <a:ext cx="1143000" cy="613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MvvmCross</a:t>
            </a:r>
            <a:endParaRPr lang="en-US" sz="1100" dirty="0"/>
          </a:p>
          <a:p>
            <a:pPr algn="ctr"/>
            <a:r>
              <a:rPr lang="en-US" sz="1100" dirty="0" smtClean="0"/>
              <a:t>.</a:t>
            </a:r>
            <a:r>
              <a:rPr lang="en-US" sz="1100" dirty="0" err="1" smtClean="0"/>
              <a:t>WinRT</a:t>
            </a:r>
            <a:endParaRPr lang="en-US" sz="1100" dirty="0"/>
          </a:p>
        </p:txBody>
      </p:sp>
      <p:sp>
        <p:nvSpPr>
          <p:cNvPr id="79" name="Rectangle 78"/>
          <p:cNvSpPr/>
          <p:nvPr/>
        </p:nvSpPr>
        <p:spPr>
          <a:xfrm>
            <a:off x="4077072" y="915565"/>
            <a:ext cx="1143000" cy="6130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MvvmCross</a:t>
            </a:r>
            <a:endParaRPr lang="en-US" sz="1100" dirty="0" smtClean="0"/>
          </a:p>
          <a:p>
            <a:pPr algn="ctr"/>
            <a:r>
              <a:rPr lang="en-US" sz="1100" dirty="0" smtClean="0"/>
              <a:t>.Portable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1247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104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WPF – 4.5+</a:t>
            </a:r>
          </a:p>
          <a:p>
            <a:r>
              <a:rPr lang="en-US" dirty="0" smtClean="0"/>
              <a:t>Windows Store (</a:t>
            </a:r>
            <a:r>
              <a:rPr lang="en-US" dirty="0" err="1" smtClean="0"/>
              <a:t>WinRT</a:t>
            </a:r>
            <a:r>
              <a:rPr lang="en-US" dirty="0" smtClean="0"/>
              <a:t>)</a:t>
            </a:r>
          </a:p>
          <a:p>
            <a:r>
              <a:rPr lang="en-US" dirty="0" smtClean="0"/>
              <a:t>Windows Phone – 7.1+</a:t>
            </a:r>
          </a:p>
          <a:p>
            <a:r>
              <a:rPr lang="en-US" dirty="0" err="1" smtClean="0"/>
              <a:t>Xamarin.Android</a:t>
            </a:r>
            <a:r>
              <a:rPr lang="en-US" dirty="0"/>
              <a:t>*</a:t>
            </a:r>
            <a:endParaRPr lang="en-US" dirty="0" smtClean="0"/>
          </a:p>
          <a:p>
            <a:r>
              <a:rPr lang="en-US" dirty="0" err="1" smtClean="0"/>
              <a:t>Xamarin.iOS</a:t>
            </a:r>
            <a:r>
              <a:rPr lang="en-US" dirty="0" smtClean="0"/>
              <a:t>*</a:t>
            </a:r>
          </a:p>
          <a:p>
            <a:endParaRPr lang="en-US" dirty="0" smtClean="0"/>
          </a:p>
          <a:p>
            <a:r>
              <a:rPr lang="en-US" dirty="0" err="1" smtClean="0"/>
              <a:t>async</a:t>
            </a:r>
            <a:r>
              <a:rPr lang="en-US" dirty="0" smtClean="0"/>
              <a:t>/await via </a:t>
            </a:r>
            <a:r>
              <a:rPr lang="en-US" dirty="0" smtClean="0"/>
              <a:t>BCL </a:t>
            </a:r>
            <a:r>
              <a:rPr lang="en-US" dirty="0" err="1" smtClean="0"/>
              <a:t>Asyn</a:t>
            </a:r>
            <a:r>
              <a:rPr lang="en-US" dirty="0" err="1" smtClean="0"/>
              <a:t>c</a:t>
            </a:r>
            <a:r>
              <a:rPr lang="en-US" dirty="0" smtClean="0"/>
              <a:t> </a:t>
            </a:r>
            <a:r>
              <a:rPr lang="en-US" dirty="0" err="1" smtClean="0"/>
              <a:t>NuGet</a:t>
            </a:r>
            <a:r>
              <a:rPr lang="en-US" dirty="0" smtClean="0"/>
              <a:t> Package… </a:t>
            </a:r>
            <a:br>
              <a:rPr lang="en-US" dirty="0" smtClean="0"/>
            </a:br>
            <a:r>
              <a:rPr lang="en-US" sz="1900" dirty="0" smtClean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</a:t>
            </a:r>
            <a:r>
              <a:rPr lang="en-US" sz="1500" dirty="0" smtClean="0"/>
              <a:t>(if you like pain)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57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78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WPF – 4.5+</a:t>
            </a:r>
          </a:p>
          <a:p>
            <a:r>
              <a:rPr lang="en-US" dirty="0" smtClean="0"/>
              <a:t>Windows Store (</a:t>
            </a:r>
            <a:r>
              <a:rPr lang="en-US" dirty="0" err="1" smtClean="0"/>
              <a:t>WinRT</a:t>
            </a:r>
            <a:r>
              <a:rPr lang="en-US" dirty="0" smtClean="0"/>
              <a:t>)</a:t>
            </a:r>
          </a:p>
          <a:p>
            <a:r>
              <a:rPr lang="en-US" dirty="0" smtClean="0"/>
              <a:t>Windows Phone – 8+</a:t>
            </a:r>
          </a:p>
          <a:p>
            <a:r>
              <a:rPr lang="en-US" dirty="0" err="1" smtClean="0"/>
              <a:t>Xamarin.Android</a:t>
            </a:r>
            <a:r>
              <a:rPr lang="en-US" dirty="0" smtClean="0"/>
              <a:t>**</a:t>
            </a:r>
          </a:p>
          <a:p>
            <a:r>
              <a:rPr lang="en-US" dirty="0" err="1" smtClean="0"/>
              <a:t>Xamarin.iOS</a:t>
            </a:r>
            <a:r>
              <a:rPr lang="en-US" dirty="0" smtClean="0"/>
              <a:t>**</a:t>
            </a:r>
          </a:p>
          <a:p>
            <a:endParaRPr lang="en-US" dirty="0" smtClean="0"/>
          </a:p>
          <a:p>
            <a:r>
              <a:rPr lang="en-US" dirty="0" err="1" smtClean="0"/>
              <a:t>async</a:t>
            </a:r>
            <a:r>
              <a:rPr lang="en-US" dirty="0" smtClean="0"/>
              <a:t>/await “just works”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Presenters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IMvxViewPresenter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733153"/>
            <a:ext cx="61245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89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by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Users\Stuart\Documents\Evolve CentraStage\Evolve CentraStage\iOS\iOS Simulator Screen shot 17 Dec 2012 6.44.37 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68152"/>
            <a:ext cx="1723970" cy="3060000"/>
          </a:xfrm>
          <a:prstGeom prst="rect">
            <a:avLst/>
          </a:prstGeom>
          <a:noFill/>
          <a:effectLst>
            <a:outerShdw blurRad="127000" dist="50800" dir="2700000" algn="ctr" rotWithShape="0">
              <a:schemeClr val="tx2">
                <a:lumMod val="60000"/>
                <a:lumOff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Stuart\Documents\Evolve CentraStage\Evolve CentraStage\iOS\iOS Simulator Screen shot 17 Dec 2012 6.45.13 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365335"/>
            <a:ext cx="1723970" cy="3060000"/>
          </a:xfrm>
          <a:prstGeom prst="rect">
            <a:avLst/>
          </a:prstGeom>
          <a:noFill/>
          <a:effectLst>
            <a:outerShdw blurRad="127000" dist="50800" dir="2700000" algn="ctr" rotWithShape="0">
              <a:schemeClr val="tx2">
                <a:lumMod val="60000"/>
                <a:lumOff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Stuart\Documents\Evolve CentraStage\Evolve CentraStage\iOS\iOS Simulator Screen shot 17 Dec 2012 6.46.05 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365334"/>
            <a:ext cx="1723970" cy="3060000"/>
          </a:xfrm>
          <a:prstGeom prst="rect">
            <a:avLst/>
          </a:prstGeom>
          <a:noFill/>
          <a:effectLst>
            <a:outerShdw blurRad="127000" dist="50800" dir="2700000" algn="ctr" rotWithShape="0">
              <a:schemeClr val="tx2">
                <a:lumMod val="60000"/>
                <a:lumOff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Stuart\Documents\Evolve CentraStage\Evolve CentraStage\iOS\iOS Simulator Screen shot 17 Dec 2012 6.46.20 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357103"/>
            <a:ext cx="1723970" cy="3060000"/>
          </a:xfrm>
          <a:prstGeom prst="rect">
            <a:avLst/>
          </a:prstGeom>
          <a:noFill/>
          <a:effectLst>
            <a:outerShdw blurRad="127000" dist="50800" dir="2700000" algn="ctr" rotWithShape="0">
              <a:schemeClr val="tx2">
                <a:lumMod val="60000"/>
                <a:lumOff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52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C:\Users\Stuart\Downloads\iOS Simulator Screen shot 21 Mar 2012 08.27.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9582"/>
            <a:ext cx="2001416" cy="300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Stuart\Downloads\iOS Simulator Screen shot 21 Mar 2012 08.27.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63638"/>
            <a:ext cx="2001416" cy="300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Stuart\Downloads\iOS Simulator Screen shot 21 Mar 2012 08.33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59582"/>
            <a:ext cx="3603557" cy="480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41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SplitViewPresenter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491977"/>
            <a:ext cx="6000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6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Projects\Misc\Cirrious.Conference\Cirrious.Conference.UI.Droid\Screenshots\compos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00231"/>
            <a:ext cx="8642559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 and Panoramas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7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 and Panoramas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 descr="C:\Projects\Misc\Cirrious.Conference\Cirrious.Conference.UI.Touch\Screenshots\compos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00231"/>
            <a:ext cx="8527347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02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016" y="205979"/>
            <a:ext cx="8121784" cy="857250"/>
          </a:xfrm>
        </p:spPr>
        <p:txBody>
          <a:bodyPr/>
          <a:lstStyle/>
          <a:p>
            <a:r>
              <a:rPr lang="en-GB" dirty="0" smtClean="0"/>
              <a:t>The DNA Trail so far</a:t>
            </a:r>
            <a:r>
              <a:rPr lang="en-GB" dirty="0" smtClean="0"/>
              <a:t>…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39552" y="5740102"/>
            <a:ext cx="1800200" cy="3240360"/>
            <a:chOff x="467544" y="1275606"/>
            <a:chExt cx="1800200" cy="3240360"/>
          </a:xfrm>
        </p:grpSpPr>
        <p:sp>
          <p:nvSpPr>
            <p:cNvPr id="5" name="Rectangle 4"/>
            <p:cNvSpPr/>
            <p:nvPr/>
          </p:nvSpPr>
          <p:spPr>
            <a:xfrm>
              <a:off x="467544" y="1275606"/>
              <a:ext cx="1800200" cy="324036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7544" y="3723878"/>
              <a:ext cx="180020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/>
                <a:t>Nov ’11</a:t>
              </a:r>
            </a:p>
            <a:p>
              <a:pPr algn="ctr"/>
              <a:r>
                <a:rPr lang="en-GB" sz="1100" dirty="0" smtClean="0"/>
                <a:t>to</a:t>
              </a:r>
              <a:endParaRPr lang="en-GB" sz="1400" dirty="0" smtClean="0"/>
            </a:p>
            <a:p>
              <a:pPr algn="ctr"/>
              <a:r>
                <a:rPr lang="en-GB" sz="1400" dirty="0" smtClean="0"/>
                <a:t>Mar ‘12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008" y="1298753"/>
              <a:ext cx="1774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/>
                <a:t>v1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9338" y="1919548"/>
              <a:ext cx="129394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INPC</a:t>
              </a:r>
            </a:p>
            <a:p>
              <a:r>
                <a:rPr lang="en-GB" sz="1600" dirty="0" err="1" smtClean="0"/>
                <a:t>DataBinding</a:t>
              </a:r>
              <a:endParaRPr lang="en-GB" sz="1600" dirty="0" smtClean="0"/>
            </a:p>
            <a:p>
              <a:endParaRPr lang="en-GB" sz="1600" dirty="0" smtClean="0"/>
            </a:p>
            <a:p>
              <a:r>
                <a:rPr lang="en-GB" sz="1600" dirty="0" smtClean="0"/>
                <a:t>.</a:t>
              </a:r>
              <a:r>
                <a:rPr lang="en-GB" sz="1600" dirty="0" err="1" smtClean="0"/>
                <a:t>iOS</a:t>
              </a:r>
              <a:endParaRPr lang="en-GB" sz="1600" dirty="0" smtClean="0"/>
            </a:p>
            <a:p>
              <a:r>
                <a:rPr lang="en-GB" sz="1600" dirty="0" smtClean="0"/>
                <a:t>.Android</a:t>
              </a:r>
            </a:p>
            <a:p>
              <a:r>
                <a:rPr lang="en-GB" sz="1600" dirty="0" smtClean="0"/>
                <a:t>.WP</a:t>
              </a:r>
              <a:endParaRPr lang="en-US" sz="16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603781" y="5740102"/>
            <a:ext cx="1800200" cy="3240360"/>
            <a:chOff x="467544" y="1275606"/>
            <a:chExt cx="1800200" cy="3240360"/>
          </a:xfrm>
        </p:grpSpPr>
        <p:sp>
          <p:nvSpPr>
            <p:cNvPr id="15" name="Rectangle 14"/>
            <p:cNvSpPr/>
            <p:nvPr/>
          </p:nvSpPr>
          <p:spPr>
            <a:xfrm>
              <a:off x="467544" y="1275606"/>
              <a:ext cx="1800200" cy="324036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544" y="3723878"/>
              <a:ext cx="180020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/>
                <a:t>Apr ’12</a:t>
              </a:r>
            </a:p>
            <a:p>
              <a:pPr algn="ctr"/>
              <a:r>
                <a:rPr lang="en-GB" sz="1100" dirty="0" smtClean="0"/>
                <a:t>to</a:t>
              </a:r>
              <a:endParaRPr lang="en-GB" sz="1400" dirty="0" smtClean="0"/>
            </a:p>
            <a:p>
              <a:pPr algn="ctr"/>
              <a:r>
                <a:rPr lang="en-GB" sz="1400" dirty="0" smtClean="0"/>
                <a:t>Oct ‘12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3008" y="1298753"/>
              <a:ext cx="1774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/>
                <a:t>v2</a:t>
              </a:r>
              <a:endParaRPr lang="en-US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9338" y="1906256"/>
              <a:ext cx="14023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PCLs</a:t>
              </a:r>
            </a:p>
            <a:p>
              <a:r>
                <a:rPr lang="en-GB" sz="1600" dirty="0" smtClean="0"/>
                <a:t>Plugins</a:t>
              </a:r>
            </a:p>
            <a:p>
              <a:endParaRPr lang="en-GB" sz="1600" dirty="0" smtClean="0"/>
            </a:p>
            <a:p>
              <a:r>
                <a:rPr lang="en-GB" sz="1600" dirty="0"/>
                <a:t>.</a:t>
              </a:r>
              <a:r>
                <a:rPr lang="en-GB" sz="1600" dirty="0" err="1" smtClean="0"/>
                <a:t>WinStore</a:t>
              </a:r>
              <a:endParaRPr lang="en-GB" sz="1600" dirty="0" smtClean="0"/>
            </a:p>
            <a:p>
              <a:r>
                <a:rPr lang="en-GB" sz="1600" dirty="0" smtClean="0"/>
                <a:t>.</a:t>
              </a:r>
              <a:r>
                <a:rPr lang="en-GB" sz="1600" dirty="0" err="1" smtClean="0"/>
                <a:t>Wpf</a:t>
              </a:r>
              <a:endParaRPr lang="en-US" sz="16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68010" y="5740102"/>
            <a:ext cx="1872208" cy="3240360"/>
            <a:chOff x="467544" y="1275606"/>
            <a:chExt cx="1872208" cy="3240360"/>
          </a:xfrm>
        </p:grpSpPr>
        <p:sp>
          <p:nvSpPr>
            <p:cNvPr id="20" name="Rectangle 19"/>
            <p:cNvSpPr/>
            <p:nvPr/>
          </p:nvSpPr>
          <p:spPr>
            <a:xfrm>
              <a:off x="539552" y="1275606"/>
              <a:ext cx="1800200" cy="324036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544" y="3723878"/>
              <a:ext cx="180020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/>
                <a:t>Nov ’12</a:t>
              </a:r>
            </a:p>
            <a:p>
              <a:pPr algn="ctr"/>
              <a:r>
                <a:rPr lang="en-GB" sz="1100" dirty="0" smtClean="0"/>
                <a:t>to</a:t>
              </a:r>
              <a:endParaRPr lang="en-GB" sz="1400" dirty="0" smtClean="0"/>
            </a:p>
            <a:p>
              <a:pPr algn="ctr"/>
              <a:r>
                <a:rPr lang="en-GB" sz="1400" dirty="0" smtClean="0"/>
                <a:t>Jun ‘13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9552" y="1298753"/>
              <a:ext cx="172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/>
                <a:t>v3</a:t>
              </a:r>
              <a:endParaRPr 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9338" y="1906256"/>
              <a:ext cx="161840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‘Clean’</a:t>
              </a:r>
            </a:p>
            <a:p>
              <a:r>
                <a:rPr lang="en-GB" sz="1600" dirty="0" err="1" smtClean="0"/>
                <a:t>CoreCross</a:t>
              </a:r>
              <a:endParaRPr lang="en-GB" sz="1600" dirty="0" smtClean="0"/>
            </a:p>
            <a:p>
              <a:endParaRPr lang="en-GB" sz="1600" dirty="0" smtClean="0"/>
            </a:p>
            <a:p>
              <a:r>
                <a:rPr lang="en-GB" sz="1600" dirty="0" smtClean="0"/>
                <a:t>.Mac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804248" y="5740102"/>
            <a:ext cx="1800200" cy="3240360"/>
            <a:chOff x="467544" y="1275606"/>
            <a:chExt cx="1800200" cy="3240360"/>
          </a:xfrm>
        </p:grpSpPr>
        <p:sp>
          <p:nvSpPr>
            <p:cNvPr id="25" name="Rectangle 24"/>
            <p:cNvSpPr/>
            <p:nvPr/>
          </p:nvSpPr>
          <p:spPr>
            <a:xfrm>
              <a:off x="467544" y="1275606"/>
              <a:ext cx="1800200" cy="324036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7544" y="3723878"/>
              <a:ext cx="1800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1400" dirty="0" smtClean="0"/>
            </a:p>
            <a:p>
              <a:pPr algn="ctr"/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3008" y="1298753"/>
              <a:ext cx="1774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9338" y="1779662"/>
              <a:ext cx="161840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err="1"/>
                <a:t>ViewModel</a:t>
              </a:r>
              <a:r>
                <a:rPr lang="en-GB" sz="1600" dirty="0"/>
                <a:t>++</a:t>
              </a:r>
            </a:p>
            <a:p>
              <a:endParaRPr lang="en-GB" sz="1600" dirty="0" smtClean="0"/>
            </a:p>
            <a:p>
              <a:r>
                <a:rPr lang="en-GB" sz="1600" dirty="0" smtClean="0"/>
                <a:t>Binding++</a:t>
              </a:r>
            </a:p>
            <a:p>
              <a:endParaRPr lang="en-GB" sz="1600" dirty="0"/>
            </a:p>
            <a:p>
              <a:r>
                <a:rPr lang="en-GB" sz="1600" dirty="0" err="1" smtClean="0"/>
                <a:t>Async</a:t>
              </a:r>
              <a:r>
                <a:rPr lang="en-GB" sz="1600" dirty="0" smtClean="0"/>
                <a:t>++</a:t>
              </a:r>
            </a:p>
            <a:p>
              <a:endParaRPr lang="en-GB" sz="1600" dirty="0"/>
            </a:p>
            <a:p>
              <a:r>
                <a:rPr lang="en-GB" sz="1600" dirty="0" smtClean="0"/>
                <a:t>Patterns++</a:t>
              </a:r>
            </a:p>
            <a:p>
              <a:endParaRPr lang="en-GB" sz="1600" dirty="0"/>
            </a:p>
            <a:p>
              <a:r>
                <a:rPr lang="en-GB" sz="1600" dirty="0" err="1" smtClean="0"/>
                <a:t>AutoViews</a:t>
              </a:r>
              <a:r>
                <a:rPr lang="en-GB" sz="1600" dirty="0" smtClean="0"/>
                <a:t>…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33726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9966E-7 L -0.004 -0.833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416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9966E-7 L -0.00122 -0.8334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416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966E-7 L -0.00261 -0.833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416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9966E-7 L 0.004 -0.8334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416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 and Panoramas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Projects\Misc\Cirrious.Conference\Cirrious.Conference.UI.WP7\Screenshots\compos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57" y="1707654"/>
            <a:ext cx="8912639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69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Fragments (Android </a:t>
            </a:r>
            <a:r>
              <a:rPr lang="en-US" dirty="0" err="1" smtClean="0"/>
              <a:t>UserControls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App Start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9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IMvxAppStart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607" y="1681163"/>
            <a:ext cx="42386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55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Starts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415008"/>
            <a:ext cx="68199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07704" y="3579862"/>
            <a:ext cx="5040560" cy="3600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9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1205458"/>
            <a:ext cx="60293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23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 Starts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Parse the protocol… e.g.</a:t>
            </a:r>
          </a:p>
        </p:txBody>
      </p:sp>
      <p:pic>
        <p:nvPicPr>
          <p:cNvPr id="5" name="Picture 4" descr="http://finerthings.in/wp-content/uploads/2012/08/Windows8_icon-380x3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72" y="192375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53" y="1851670"/>
            <a:ext cx="58197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463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 Starts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parsed protocol hint:</a:t>
            </a:r>
            <a:endParaRPr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885553"/>
            <a:ext cx="67818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340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Superhero Break…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15" y="2638501"/>
            <a:ext cx="720200" cy="720200"/>
          </a:xfrm>
        </p:spPr>
      </p:pic>
      <p:pic>
        <p:nvPicPr>
          <p:cNvPr id="17410" name="Picture 2" descr="https://secure.gravatar.com/avatar/c4eca7229a83f89b3de963ee609fbf48?s=420&amp;d=https://a248.e.akamai.net/assets.github.com%2Fimages%2Fgravatars%2Fgravatar-user-4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94" y="1295962"/>
            <a:ext cx="723430" cy="72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2.bp.blogspot.com/-bIeSD3JcnXg/UOaOyzES_-I/AAAAAAAAAgA/w4nj9vfQXJ0/s320/ironsho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489" y="2883702"/>
            <a:ext cx="1501535" cy="32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://1.bp.blogspot.com/-4h3TQqskKAw/UP0suu-uKbI/AAAAAAAAAgg/yroD2Ip73DQ/s1600/kevin_with_bad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403" y="2755981"/>
            <a:ext cx="766605" cy="75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http://4.bp.blogspot.com/-RCK2lky0fig/UQqHyMVyXlI/AAAAAAAAAnw/uu4PlbodMzs/s1600/cheesebar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96" y="134773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http://1.bp.blogspot.com/-4ZFfcgZ_rSg/UQ0xXjgSZWI/AAAAAAAAAoE/ducj3TKXpjU/s1600/GregCrossBadg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05" y="118609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http://3.bp.blogspot.com/-buiiJ3s40A8/UQ01WGpNozI/AAAAAAAAAoM/UALmSxmCV1M/s1600/DeapSquatterCrossBadg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374" y="350797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http://3.bp.blogspot.com/-KbPEUn-esZU/URVuk_20oMI/AAAAAAAAApw/r-QFZO6rWWQ/s1600/jstedfast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19" y="1295962"/>
            <a:ext cx="910696" cy="91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4" name="Picture 16" descr="http://3.bp.blogspot.com/-xCJa-F3KN94/URVsWL6JJOI/AAAAAAAAApo/nRKBNCHKMXI/s1600/KevinKnoopTripl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237" y="2335696"/>
            <a:ext cx="875990" cy="85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6" name="Picture 18" descr="http://4.bp.blogspot.com/-t-L9nYEvajc/UQ07mJSzbYI/AAAAAAAAAoo/CGORQi-GjUQ/s320/MiguelAndDanielCrossBadg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35846"/>
            <a:ext cx="1868157" cy="124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8" name="Picture 20" descr="http://1.bp.blogspot.com/-TXq0DsEyvm4/URVphtgVazI/AAAAAAAAApQ/jKKHb0_ZPZ8/s1600/wosi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802" y="1985722"/>
            <a:ext cx="846277" cy="84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0" name="Picture 22" descr="http://3.bp.blogspot.com/-Gi21-oKsXwo/URrlvKmYoDI/AAAAAAAAAqg/TJ6JhrstwdA/s1600/asudbury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87" y="1507169"/>
            <a:ext cx="733016" cy="73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2" name="Picture 24" descr="http://2.bp.blogspot.com/-JeCy65sCEtY/URzisVtGOUI/AAAAAAAAArQ/ZpXqYZSbplk/s1600/steve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8533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4" name="Picture 26" descr="http://1.bp.blogspot.com/-gceC-IsACOM/URy-NSoXRnI/AAAAAAAAAq4/6Ip8jBG10a8/s320/Emi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78" y="3088112"/>
            <a:ext cx="764689" cy="76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6" name="Picture 28" descr="http://3.bp.blogspot.com/-Fj_YaU2nazY/USU6XLbBc3I/AAAAAAAAAtI/PM3jIPArauY/s1600/jmgomez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375" y="1255696"/>
            <a:ext cx="107999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8" name="Picture 30" descr="http://4.bp.blogspot.com/-XLKADLIgwvQ/USXcit0epHI/AAAAAAAAAts/KnmyseQ83xw/s1600/dsplaisted2NDAEdition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264" y="357998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0" name="Picture 32" descr="http://1.bp.blogspot.com/-kf_6aMfHTzw/USsgJq1aH3I/AAAAAAAAAuQ/TK3UcYjYQoY/s1600/gittetitte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096" y="371075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2" name="Picture 34" descr="http://1.bp.blogspot.com/-5qZ4Aof2xw8/US0bwvCozcI/AAAAAAAAAuo/FyzT17SuHiI/s1600/steved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42785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4" name="Picture 36" descr="http://3.bp.blogspot.com/-2EoH-TcoE_s/UUiUy3YXpqI/AAAAAAAAAwY/gBDJ2FdiHAQ/s1600/artofalexey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099" y="100487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6" name="Picture 38" descr="http://3.bp.blogspot.com/-yrfFzE003xk/UUiYgx6KKZI/AAAAAAAAAwg/8jTxjbAcVL4/s1600/avenade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860" y="172759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8" name="Picture 40" descr="http://4.bp.blogspot.com/-tGS5DDroNY0/UUjMvqsBMbI/AAAAAAAAAxI/6ANPbVvo3Wg/s1600/gittetitte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643" y="224018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50" name="Picture 42" descr="http://2.bp.blogspot.com/-4NL5dcxMIRo/UUxhW4RoKwI/AAAAAAAAAxY/ZDfA5u7q8BI/s1600/CheeseBaron_2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603" y="320834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LiJeBYmGpAs/UVYDU_7mdaI/AAAAAAAAAyA/W4-htnMzRPE/s1600/leeoades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00" y="2368497"/>
            <a:ext cx="774967" cy="77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4.bp.blogspot.com/-xZ4siFg66cg/UVX_VaVXt3I/AAAAAAAAAx4/tRrCB0QCKnY/s1600/hugo1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256" y="2738842"/>
            <a:ext cx="1303376" cy="130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2.bp.blogspot.com/-ehFoTCtl7XY/UVX71xWM8MI/AAAAAAAAAxw/BbfSor3UFB4/s1600/morbidcamel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309" y="4119982"/>
            <a:ext cx="779103" cy="77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4.bp.blogspot.com/-UCRrF0aDZMM/UVX3LJlscRI/AAAAAAAAAxo/Tp4WZ9cOBUE/s1600/xamldude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25" y="2301991"/>
            <a:ext cx="873701" cy="87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922" y="1887734"/>
            <a:ext cx="840834" cy="8408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923532"/>
            <a:ext cx="1074894" cy="1074894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004" y="2952046"/>
            <a:ext cx="592610" cy="592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857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Mvvm</a:t>
            </a:r>
            <a:r>
              <a:rPr lang="en-GB" dirty="0" smtClean="0"/>
              <a:t> Mechanics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8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How much does Shared Code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smtClean="0"/>
              <a:t>Savings are less where your code:</a:t>
            </a:r>
          </a:p>
          <a:p>
            <a:r>
              <a:rPr lang="en-GB" dirty="0" smtClean="0"/>
              <a:t>Is very platform specific</a:t>
            </a:r>
          </a:p>
          <a:p>
            <a:r>
              <a:rPr lang="en-GB" dirty="0" smtClean="0"/>
              <a:t>In very small apps</a:t>
            </a:r>
          </a:p>
          <a:p>
            <a:r>
              <a:rPr lang="en-GB" dirty="0" smtClean="0"/>
              <a:t>Spends much of its time in very tight integration with platform lifecycles</a:t>
            </a:r>
          </a:p>
          <a:p>
            <a:r>
              <a:rPr lang="en-GB" dirty="0" smtClean="0"/>
              <a:t>Won’t be reused/maintained much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53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90600" y="699542"/>
            <a:ext cx="10668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810000" y="699542"/>
            <a:ext cx="9906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err="1" smtClean="0"/>
              <a:t>ViewModel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629400" y="720324"/>
            <a:ext cx="990600" cy="2951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514600" y="1939524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90800" y="1253724"/>
            <a:ext cx="1237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get/set Properties</a:t>
            </a:r>
          </a:p>
          <a:p>
            <a:r>
              <a:rPr lang="en-US" sz="1200" dirty="0" smtClean="0"/>
              <a:t>call Commands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514600" y="2777724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14600" y="2777724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notify changes</a:t>
            </a:r>
          </a:p>
          <a:p>
            <a:r>
              <a:rPr lang="en-US" sz="1200" dirty="0" smtClean="0"/>
              <a:t>some messaging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257800" y="2320524"/>
            <a:ext cx="1219200" cy="0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257800" y="1863324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Whatever C# you like!</a:t>
            </a:r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1143000" y="851942"/>
            <a:ext cx="10668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295400" y="1004342"/>
            <a:ext cx="10668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62400" y="851942"/>
            <a:ext cx="9906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err="1" smtClean="0"/>
              <a:t>ViewModel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114800" y="1004342"/>
            <a:ext cx="9906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err="1" smtClean="0"/>
              <a:t>ViewModel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781800" y="872724"/>
            <a:ext cx="990600" cy="2951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934200" y="1025124"/>
            <a:ext cx="990600" cy="2951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810000" y="4299942"/>
            <a:ext cx="414637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70C0"/>
                </a:solidFill>
              </a:rPr>
              <a:t>Cross Platform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0600" y="4299942"/>
            <a:ext cx="1371600" cy="50405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Platform Specific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76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mph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3" grpId="0"/>
      <p:bldP spid="25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Data Binding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7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7196</TotalTime>
  <Words>547</Words>
  <Application>Microsoft Office PowerPoint</Application>
  <PresentationFormat>On-screen Show (16:9)</PresentationFormat>
  <Paragraphs>304</Paragraphs>
  <Slides>70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Evolution</vt:lpstr>
      <vt:lpstr>Mvc</vt:lpstr>
      <vt:lpstr>Mvvm</vt:lpstr>
      <vt:lpstr>Mvx</vt:lpstr>
      <vt:lpstr>MvvmCross</vt:lpstr>
      <vt:lpstr>The DNA Trail so far…</vt:lpstr>
      <vt:lpstr>Mvvm Mechanics</vt:lpstr>
      <vt:lpstr>PowerPoint Presentation</vt:lpstr>
      <vt:lpstr>Data Binding</vt:lpstr>
      <vt:lpstr>INotifyPropertyChanged</vt:lpstr>
      <vt:lpstr>Typical ViewModel Property</vt:lpstr>
      <vt:lpstr>One Way</vt:lpstr>
      <vt:lpstr>UI Syntax</vt:lpstr>
      <vt:lpstr>Two Way</vt:lpstr>
      <vt:lpstr>UI Syntax</vt:lpstr>
      <vt:lpstr>Value Conversion</vt:lpstr>
      <vt:lpstr>IMvxValueConverter</vt:lpstr>
      <vt:lpstr>AgeValueConverter</vt:lpstr>
      <vt:lpstr>UI Syntax</vt:lpstr>
      <vt:lpstr>UI Syntax</vt:lpstr>
      <vt:lpstr>Actions</vt:lpstr>
      <vt:lpstr>ICommand</vt:lpstr>
      <vt:lpstr>Typical ViewModel Command</vt:lpstr>
      <vt:lpstr>UI Syntax</vt:lpstr>
      <vt:lpstr>Collections</vt:lpstr>
      <vt:lpstr>INotifyCollectionChanged</vt:lpstr>
      <vt:lpstr>ObservableCollection</vt:lpstr>
      <vt:lpstr>ViewModel Collection Property</vt:lpstr>
      <vt:lpstr>UI Syntax</vt:lpstr>
      <vt:lpstr>UI Syntax</vt:lpstr>
      <vt:lpstr>UI Syntax</vt:lpstr>
      <vt:lpstr>UI Syntax</vt:lpstr>
      <vt:lpstr>Data-Binding to Sub-Objects</vt:lpstr>
      <vt:lpstr>Messenger</vt:lpstr>
      <vt:lpstr>PowerPoint Presentation</vt:lpstr>
      <vt:lpstr>Message</vt:lpstr>
      <vt:lpstr>Publish</vt:lpstr>
      <vt:lpstr>Subscribe</vt:lpstr>
      <vt:lpstr>Interface Driven Development</vt:lpstr>
      <vt:lpstr>Inversion of Construction  (Inversion of Control)</vt:lpstr>
      <vt:lpstr>Inversion of Construction  (Inversion of Control)</vt:lpstr>
      <vt:lpstr>Mvx.Register&lt;T&gt;</vt:lpstr>
      <vt:lpstr>Mvx.Register&lt;T&gt;</vt:lpstr>
      <vt:lpstr>Automatic Registration</vt:lpstr>
      <vt:lpstr>Mvx.Resolve&lt;T&gt;</vt:lpstr>
      <vt:lpstr>Mvx.Resolve&lt;T&gt;</vt:lpstr>
      <vt:lpstr>Mvx Construction</vt:lpstr>
      <vt:lpstr>Portable Class Libraries</vt:lpstr>
      <vt:lpstr>PowerPoint Presentation</vt:lpstr>
      <vt:lpstr>PowerPoint Presentation</vt:lpstr>
      <vt:lpstr>Profile 104</vt:lpstr>
      <vt:lpstr>Profile 78</vt:lpstr>
      <vt:lpstr>Presenters</vt:lpstr>
      <vt:lpstr>IMvxViewPresenter</vt:lpstr>
      <vt:lpstr>Page by Page</vt:lpstr>
      <vt:lpstr>Split View</vt:lpstr>
      <vt:lpstr>SplitViewPresenter example</vt:lpstr>
      <vt:lpstr>Tabs and Panoramas</vt:lpstr>
      <vt:lpstr>Tabs and Panoramas</vt:lpstr>
      <vt:lpstr>Tabs and Panoramas</vt:lpstr>
      <vt:lpstr>Fragments (Android UserControls)</vt:lpstr>
      <vt:lpstr>App Start</vt:lpstr>
      <vt:lpstr>IMvxAppStart</vt:lpstr>
      <vt:lpstr>Simple Starts</vt:lpstr>
      <vt:lpstr>Conditional Starts</vt:lpstr>
      <vt:lpstr>Protocol Starts</vt:lpstr>
      <vt:lpstr>Protocol Starts</vt:lpstr>
      <vt:lpstr>Todo…</vt:lpstr>
      <vt:lpstr>Superhero Break…</vt:lpstr>
      <vt:lpstr>How much does Shared Code matter?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</dc:creator>
  <cp:lastModifiedBy>Stuart</cp:lastModifiedBy>
  <cp:revision>44</cp:revision>
  <dcterms:created xsi:type="dcterms:W3CDTF">2013-04-30T11:05:21Z</dcterms:created>
  <dcterms:modified xsi:type="dcterms:W3CDTF">2013-05-05T11:02:11Z</dcterms:modified>
</cp:coreProperties>
</file>